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63" r:id="rId4"/>
    <p:sldId id="264" r:id="rId5"/>
    <p:sldId id="269" r:id="rId6"/>
    <p:sldId id="284" r:id="rId7"/>
    <p:sldId id="283" r:id="rId8"/>
    <p:sldId id="272" r:id="rId9"/>
    <p:sldId id="270" r:id="rId10"/>
    <p:sldId id="271" r:id="rId11"/>
    <p:sldId id="265" r:id="rId12"/>
    <p:sldId id="276" r:id="rId13"/>
    <p:sldId id="277" r:id="rId14"/>
    <p:sldId id="266" r:id="rId15"/>
    <p:sldId id="281" r:id="rId16"/>
    <p:sldId id="286" r:id="rId17"/>
    <p:sldId id="267" r:id="rId18"/>
    <p:sldId id="278" r:id="rId19"/>
    <p:sldId id="279" r:id="rId20"/>
    <p:sldId id="280" r:id="rId21"/>
    <p:sldId id="285" r:id="rId22"/>
    <p:sldId id="275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5574" autoAdjust="0"/>
  </p:normalViewPr>
  <p:slideViewPr>
    <p:cSldViewPr snapToGrid="0">
      <p:cViewPr varScale="1">
        <p:scale>
          <a:sx n="80" d="100"/>
          <a:sy n="80" d="100"/>
        </p:scale>
        <p:origin x="17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umann Mihály" userId="d2393b84-f413-40ae-b26e-26a45160993e" providerId="ADAL" clId="{9163AE7D-8257-4CD6-9C24-831F8E143E63}"/>
    <pc:docChg chg="custSel addSld delSld modSld">
      <pc:chgData name="Baumann Mihály" userId="d2393b84-f413-40ae-b26e-26a45160993e" providerId="ADAL" clId="{9163AE7D-8257-4CD6-9C24-831F8E143E63}" dt="2024-01-24T07:34:43.275" v="14" actId="1076"/>
      <pc:docMkLst>
        <pc:docMk/>
      </pc:docMkLst>
      <pc:sldChg chg="modSp mod">
        <pc:chgData name="Baumann Mihály" userId="d2393b84-f413-40ae-b26e-26a45160993e" providerId="ADAL" clId="{9163AE7D-8257-4CD6-9C24-831F8E143E63}" dt="2024-01-21T13:39:16.714" v="2" actId="20577"/>
        <pc:sldMkLst>
          <pc:docMk/>
          <pc:sldMk cId="3977224357" sldId="258"/>
        </pc:sldMkLst>
      </pc:sldChg>
      <pc:sldChg chg="del">
        <pc:chgData name="Baumann Mihály" userId="d2393b84-f413-40ae-b26e-26a45160993e" providerId="ADAL" clId="{9163AE7D-8257-4CD6-9C24-831F8E143E63}" dt="2024-01-21T13:40:57.827" v="3" actId="47"/>
        <pc:sldMkLst>
          <pc:docMk/>
          <pc:sldMk cId="1495416728" sldId="261"/>
        </pc:sldMkLst>
      </pc:sldChg>
      <pc:sldChg chg="del">
        <pc:chgData name="Baumann Mihály" userId="d2393b84-f413-40ae-b26e-26a45160993e" providerId="ADAL" clId="{9163AE7D-8257-4CD6-9C24-831F8E143E63}" dt="2024-01-21T13:41:00.669" v="4" actId="47"/>
        <pc:sldMkLst>
          <pc:docMk/>
          <pc:sldMk cId="2710712418" sldId="262"/>
        </pc:sldMkLst>
      </pc:sldChg>
      <pc:sldChg chg="addSp delSp modSp add mod">
        <pc:chgData name="Baumann Mihály" userId="d2393b84-f413-40ae-b26e-26a45160993e" providerId="ADAL" clId="{9163AE7D-8257-4CD6-9C24-831F8E143E63}" dt="2024-01-24T07:34:43.275" v="14" actId="1076"/>
        <pc:sldMkLst>
          <pc:docMk/>
          <pc:sldMk cId="1489966323" sldId="281"/>
        </pc:sldMkLst>
      </pc:sldChg>
    </pc:docChg>
  </pc:docChgLst>
  <pc:docChgLst>
    <pc:chgData name="Baumann Mihály" userId="d2393b84-f413-40ae-b26e-26a45160993e" providerId="ADAL" clId="{AF875F13-6110-4C3D-B1C1-C78EB50E8EC9}"/>
    <pc:docChg chg="undo custSel addSld modSld sldOrd">
      <pc:chgData name="Baumann Mihály" userId="d2393b84-f413-40ae-b26e-26a45160993e" providerId="ADAL" clId="{AF875F13-6110-4C3D-B1C1-C78EB50E8EC9}" dt="2024-04-04T08:54:37.938" v="64" actId="6549"/>
      <pc:docMkLst>
        <pc:docMk/>
      </pc:docMkLst>
      <pc:sldChg chg="addSp delSp modSp add mod">
        <pc:chgData name="Baumann Mihály" userId="d2393b84-f413-40ae-b26e-26a45160993e" providerId="ADAL" clId="{AF875F13-6110-4C3D-B1C1-C78EB50E8EC9}" dt="2024-03-27T07:32:04.296" v="12" actId="20577"/>
        <pc:sldMkLst>
          <pc:docMk/>
          <pc:sldMk cId="3508347265" sldId="285"/>
        </pc:sldMkLst>
      </pc:sldChg>
      <pc:sldChg chg="addSp delSp modSp add mod ord">
        <pc:chgData name="Baumann Mihály" userId="d2393b84-f413-40ae-b26e-26a45160993e" providerId="ADAL" clId="{AF875F13-6110-4C3D-B1C1-C78EB50E8EC9}" dt="2024-04-04T08:54:37.938" v="64" actId="6549"/>
        <pc:sldMkLst>
          <pc:docMk/>
          <pc:sldMk cId="1171385600" sldId="286"/>
        </pc:sldMkLst>
      </pc:sldChg>
    </pc:docChg>
  </pc:docChgLst>
  <pc:docChgLst>
    <pc:chgData name="Baumann Mihály" userId="d2393b84-f413-40ae-b26e-26a45160993e" providerId="ADAL" clId="{09625C69-E5A1-4953-8A37-D1CD5D9EE038}"/>
    <pc:docChg chg="delSld">
      <pc:chgData name="Baumann Mihály" userId="d2393b84-f413-40ae-b26e-26a45160993e" providerId="ADAL" clId="{09625C69-E5A1-4953-8A37-D1CD5D9EE038}" dt="2025-01-21T08:46:28.815" v="2" actId="47"/>
      <pc:docMkLst>
        <pc:docMk/>
      </pc:docMkLst>
      <pc:sldChg chg="del">
        <pc:chgData name="Baumann Mihály" userId="d2393b84-f413-40ae-b26e-26a45160993e" providerId="ADAL" clId="{09625C69-E5A1-4953-8A37-D1CD5D9EE038}" dt="2025-01-21T08:46:27.370" v="1" actId="47"/>
        <pc:sldMkLst>
          <pc:docMk/>
          <pc:sldMk cId="2171619765" sldId="259"/>
        </pc:sldMkLst>
      </pc:sldChg>
      <pc:sldChg chg="del">
        <pc:chgData name="Baumann Mihály" userId="d2393b84-f413-40ae-b26e-26a45160993e" providerId="ADAL" clId="{09625C69-E5A1-4953-8A37-D1CD5D9EE038}" dt="2025-01-21T08:46:28.815" v="2" actId="47"/>
        <pc:sldMkLst>
          <pc:docMk/>
          <pc:sldMk cId="3667037495" sldId="260"/>
        </pc:sldMkLst>
      </pc:sldChg>
      <pc:sldChg chg="del">
        <pc:chgData name="Baumann Mihály" userId="d2393b84-f413-40ae-b26e-26a45160993e" providerId="ADAL" clId="{09625C69-E5A1-4953-8A37-D1CD5D9EE038}" dt="2025-01-21T08:46:26.644" v="0" actId="47"/>
        <pc:sldMkLst>
          <pc:docMk/>
          <pc:sldMk cId="3878497695" sldId="282"/>
        </pc:sldMkLst>
      </pc:sldChg>
    </pc:docChg>
  </pc:docChgLst>
  <pc:docChgLst>
    <pc:chgData name="Baumann Mihály" userId="d2393b84-f413-40ae-b26e-26a45160993e" providerId="ADAL" clId="{438D43BD-CCDD-4584-A362-D702D1A57EE9}"/>
    <pc:docChg chg="undo custSel addSld delSld modSld sldOrd modShowInfo">
      <pc:chgData name="Baumann Mihály" userId="d2393b84-f413-40ae-b26e-26a45160993e" providerId="ADAL" clId="{438D43BD-CCDD-4584-A362-D702D1A57EE9}" dt="2023-12-12T07:02:24.166" v="802" actId="20577"/>
      <pc:docMkLst>
        <pc:docMk/>
      </pc:docMkLst>
      <pc:sldChg chg="addSp delSp modSp mod">
        <pc:chgData name="Baumann Mihály" userId="d2393b84-f413-40ae-b26e-26a45160993e" providerId="ADAL" clId="{438D43BD-CCDD-4584-A362-D702D1A57EE9}" dt="2023-12-01T09:05:34.223" v="4" actId="403"/>
        <pc:sldMkLst>
          <pc:docMk/>
          <pc:sldMk cId="3977224357" sldId="258"/>
        </pc:sldMkLst>
      </pc:sldChg>
      <pc:sldChg chg="addSp delSp modSp add mod">
        <pc:chgData name="Baumann Mihály" userId="d2393b84-f413-40ae-b26e-26a45160993e" providerId="ADAL" clId="{438D43BD-CCDD-4584-A362-D702D1A57EE9}" dt="2023-12-01T09:07:08.119" v="25" actId="20577"/>
        <pc:sldMkLst>
          <pc:docMk/>
          <pc:sldMk cId="2171619765" sldId="259"/>
        </pc:sldMkLst>
      </pc:sldChg>
      <pc:sldChg chg="add del">
        <pc:chgData name="Baumann Mihály" userId="d2393b84-f413-40ae-b26e-26a45160993e" providerId="ADAL" clId="{438D43BD-CCDD-4584-A362-D702D1A57EE9}" dt="2023-12-01T09:07:16.733" v="26" actId="47"/>
        <pc:sldMkLst>
          <pc:docMk/>
          <pc:sldMk cId="2528097670" sldId="260"/>
        </pc:sldMkLst>
      </pc:sldChg>
      <pc:sldChg chg="addSp delSp modSp add mod">
        <pc:chgData name="Baumann Mihály" userId="d2393b84-f413-40ae-b26e-26a45160993e" providerId="ADAL" clId="{438D43BD-CCDD-4584-A362-D702D1A57EE9}" dt="2023-12-01T09:08:27.807" v="33" actId="1076"/>
        <pc:sldMkLst>
          <pc:docMk/>
          <pc:sldMk cId="3667037495" sldId="260"/>
        </pc:sldMkLst>
      </pc:sldChg>
      <pc:sldChg chg="addSp delSp modSp add mod ord">
        <pc:chgData name="Baumann Mihály" userId="d2393b84-f413-40ae-b26e-26a45160993e" providerId="ADAL" clId="{438D43BD-CCDD-4584-A362-D702D1A57EE9}" dt="2023-12-01T09:18:21.431" v="82"/>
        <pc:sldMkLst>
          <pc:docMk/>
          <pc:sldMk cId="1495416728" sldId="261"/>
        </pc:sldMkLst>
      </pc:sldChg>
      <pc:sldChg chg="addSp delSp modSp add mod">
        <pc:chgData name="Baumann Mihály" userId="d2393b84-f413-40ae-b26e-26a45160993e" providerId="ADAL" clId="{438D43BD-CCDD-4584-A362-D702D1A57EE9}" dt="2023-12-01T09:19:21.444" v="91" actId="14100"/>
        <pc:sldMkLst>
          <pc:docMk/>
          <pc:sldMk cId="2710712418" sldId="262"/>
        </pc:sldMkLst>
      </pc:sldChg>
      <pc:sldChg chg="addSp delSp modSp add mod">
        <pc:chgData name="Baumann Mihály" userId="d2393b84-f413-40ae-b26e-26a45160993e" providerId="ADAL" clId="{438D43BD-CCDD-4584-A362-D702D1A57EE9}" dt="2023-12-11T16:22:38.904" v="642" actId="1076"/>
        <pc:sldMkLst>
          <pc:docMk/>
          <pc:sldMk cId="363317597" sldId="263"/>
        </pc:sldMkLst>
      </pc:sldChg>
      <pc:sldChg chg="addSp delSp modSp add mod modAnim">
        <pc:chgData name="Baumann Mihály" userId="d2393b84-f413-40ae-b26e-26a45160993e" providerId="ADAL" clId="{438D43BD-CCDD-4584-A362-D702D1A57EE9}" dt="2023-12-11T17:10:52.906" v="721"/>
        <pc:sldMkLst>
          <pc:docMk/>
          <pc:sldMk cId="2080419453" sldId="264"/>
        </pc:sldMkLst>
      </pc:sldChg>
      <pc:sldChg chg="addSp delSp modSp add mod ord modAnim">
        <pc:chgData name="Baumann Mihály" userId="d2393b84-f413-40ae-b26e-26a45160993e" providerId="ADAL" clId="{438D43BD-CCDD-4584-A362-D702D1A57EE9}" dt="2023-12-01T09:55:05.962" v="206" actId="20577"/>
        <pc:sldMkLst>
          <pc:docMk/>
          <pc:sldMk cId="3304395087" sldId="265"/>
        </pc:sldMkLst>
      </pc:sldChg>
      <pc:sldChg chg="addSp delSp modSp add mod delAnim">
        <pc:chgData name="Baumann Mihály" userId="d2393b84-f413-40ae-b26e-26a45160993e" providerId="ADAL" clId="{438D43BD-CCDD-4584-A362-D702D1A57EE9}" dt="2023-12-01T09:58:10.195" v="235" actId="1076"/>
        <pc:sldMkLst>
          <pc:docMk/>
          <pc:sldMk cId="1146071225" sldId="266"/>
        </pc:sldMkLst>
      </pc:sldChg>
      <pc:sldChg chg="addSp modSp add mod">
        <pc:chgData name="Baumann Mihály" userId="d2393b84-f413-40ae-b26e-26a45160993e" providerId="ADAL" clId="{438D43BD-CCDD-4584-A362-D702D1A57EE9}" dt="2023-12-01T09:59:43.232" v="256" actId="14100"/>
        <pc:sldMkLst>
          <pc:docMk/>
          <pc:sldMk cId="3397731403" sldId="267"/>
        </pc:sldMkLst>
      </pc:sldChg>
      <pc:sldChg chg="addSp modSp add del mod">
        <pc:chgData name="Baumann Mihály" userId="d2393b84-f413-40ae-b26e-26a45160993e" providerId="ADAL" clId="{438D43BD-CCDD-4584-A362-D702D1A57EE9}" dt="2023-12-01T11:16:07.874" v="630" actId="47"/>
        <pc:sldMkLst>
          <pc:docMk/>
          <pc:sldMk cId="295680850" sldId="268"/>
        </pc:sldMkLst>
      </pc:sldChg>
      <pc:sldChg chg="add del">
        <pc:chgData name="Baumann Mihály" userId="d2393b84-f413-40ae-b26e-26a45160993e" providerId="ADAL" clId="{438D43BD-CCDD-4584-A362-D702D1A57EE9}" dt="2023-12-01T09:58:46.228" v="237" actId="47"/>
        <pc:sldMkLst>
          <pc:docMk/>
          <pc:sldMk cId="2556549395" sldId="268"/>
        </pc:sldMkLst>
      </pc:sldChg>
      <pc:sldChg chg="addSp delSp modSp add del mod delAnim modAnim">
        <pc:chgData name="Baumann Mihály" userId="d2393b84-f413-40ae-b26e-26a45160993e" providerId="ADAL" clId="{438D43BD-CCDD-4584-A362-D702D1A57EE9}" dt="2023-12-11T17:09:00.373" v="719" actId="2696"/>
        <pc:sldMkLst>
          <pc:docMk/>
          <pc:sldMk cId="2646301827" sldId="269"/>
        </pc:sldMkLst>
      </pc:sldChg>
      <pc:sldChg chg="add">
        <pc:chgData name="Baumann Mihály" userId="d2393b84-f413-40ae-b26e-26a45160993e" providerId="ADAL" clId="{438D43BD-CCDD-4584-A362-D702D1A57EE9}" dt="2023-12-11T17:09:07.836" v="720"/>
        <pc:sldMkLst>
          <pc:docMk/>
          <pc:sldMk cId="4123234755" sldId="269"/>
        </pc:sldMkLst>
      </pc:sldChg>
      <pc:sldChg chg="addSp delSp modSp add del mod delAnim modAnim">
        <pc:chgData name="Baumann Mihály" userId="d2393b84-f413-40ae-b26e-26a45160993e" providerId="ADAL" clId="{438D43BD-CCDD-4584-A362-D702D1A57EE9}" dt="2023-12-11T17:08:27.623" v="717" actId="2696"/>
        <pc:sldMkLst>
          <pc:docMk/>
          <pc:sldMk cId="1851101560" sldId="270"/>
        </pc:sldMkLst>
      </pc:sldChg>
      <pc:sldChg chg="add">
        <pc:chgData name="Baumann Mihály" userId="d2393b84-f413-40ae-b26e-26a45160993e" providerId="ADAL" clId="{438D43BD-CCDD-4584-A362-D702D1A57EE9}" dt="2023-12-11T17:08:36.741" v="718"/>
        <pc:sldMkLst>
          <pc:docMk/>
          <pc:sldMk cId="2914879814" sldId="270"/>
        </pc:sldMkLst>
      </pc:sldChg>
      <pc:sldChg chg="add del modAnim">
        <pc:chgData name="Baumann Mihály" userId="d2393b84-f413-40ae-b26e-26a45160993e" providerId="ADAL" clId="{438D43BD-CCDD-4584-A362-D702D1A57EE9}" dt="2023-12-11T17:08:27.623" v="717" actId="2696"/>
        <pc:sldMkLst>
          <pc:docMk/>
          <pc:sldMk cId="784487633" sldId="271"/>
        </pc:sldMkLst>
      </pc:sldChg>
      <pc:sldChg chg="add">
        <pc:chgData name="Baumann Mihály" userId="d2393b84-f413-40ae-b26e-26a45160993e" providerId="ADAL" clId="{438D43BD-CCDD-4584-A362-D702D1A57EE9}" dt="2023-12-11T17:08:36.741" v="718"/>
        <pc:sldMkLst>
          <pc:docMk/>
          <pc:sldMk cId="985039302" sldId="271"/>
        </pc:sldMkLst>
      </pc:sldChg>
      <pc:sldChg chg="add">
        <pc:chgData name="Baumann Mihály" userId="d2393b84-f413-40ae-b26e-26a45160993e" providerId="ADAL" clId="{438D43BD-CCDD-4584-A362-D702D1A57EE9}" dt="2023-12-11T17:08:36.741" v="718"/>
        <pc:sldMkLst>
          <pc:docMk/>
          <pc:sldMk cId="1078609832" sldId="272"/>
        </pc:sldMkLst>
      </pc:sldChg>
      <pc:sldChg chg="delSp add del mod ord delAnim modAnim">
        <pc:chgData name="Baumann Mihály" userId="d2393b84-f413-40ae-b26e-26a45160993e" providerId="ADAL" clId="{438D43BD-CCDD-4584-A362-D702D1A57EE9}" dt="2023-12-11T17:08:27.623" v="717" actId="2696"/>
        <pc:sldMkLst>
          <pc:docMk/>
          <pc:sldMk cId="3728857038" sldId="272"/>
        </pc:sldMkLst>
      </pc:sldChg>
      <pc:sldChg chg="addSp delSp modSp add del mod ord">
        <pc:chgData name="Baumann Mihály" userId="d2393b84-f413-40ae-b26e-26a45160993e" providerId="ADAL" clId="{438D43BD-CCDD-4584-A362-D702D1A57EE9}" dt="2023-12-11T16:39:15.647" v="715" actId="47"/>
        <pc:sldMkLst>
          <pc:docMk/>
          <pc:sldMk cId="76000650" sldId="273"/>
        </pc:sldMkLst>
      </pc:sldChg>
      <pc:sldChg chg="add del">
        <pc:chgData name="Baumann Mihály" userId="d2393b84-f413-40ae-b26e-26a45160993e" providerId="ADAL" clId="{438D43BD-CCDD-4584-A362-D702D1A57EE9}" dt="2023-12-11T16:39:17.713" v="716" actId="47"/>
        <pc:sldMkLst>
          <pc:docMk/>
          <pc:sldMk cId="1347017930" sldId="274"/>
        </pc:sldMkLst>
      </pc:sldChg>
      <pc:sldChg chg="modSp add mod">
        <pc:chgData name="Baumann Mihály" userId="d2393b84-f413-40ae-b26e-26a45160993e" providerId="ADAL" clId="{438D43BD-CCDD-4584-A362-D702D1A57EE9}" dt="2023-12-11T16:34:49.276" v="714" actId="1076"/>
        <pc:sldMkLst>
          <pc:docMk/>
          <pc:sldMk cId="3472421512" sldId="275"/>
        </pc:sldMkLst>
      </pc:sldChg>
      <pc:sldChg chg="addSp modSp new mod">
        <pc:chgData name="Baumann Mihály" userId="d2393b84-f413-40ae-b26e-26a45160993e" providerId="ADAL" clId="{438D43BD-CCDD-4584-A362-D702D1A57EE9}" dt="2023-12-11T16:26:57.742" v="649"/>
        <pc:sldMkLst>
          <pc:docMk/>
          <pc:sldMk cId="570571685" sldId="276"/>
        </pc:sldMkLst>
      </pc:sldChg>
      <pc:sldChg chg="addSp delSp modSp add mod">
        <pc:chgData name="Baumann Mihály" userId="d2393b84-f413-40ae-b26e-26a45160993e" providerId="ADAL" clId="{438D43BD-CCDD-4584-A362-D702D1A57EE9}" dt="2023-12-11T16:32:01.474" v="674" actId="1076"/>
        <pc:sldMkLst>
          <pc:docMk/>
          <pc:sldMk cId="2327447977" sldId="277"/>
        </pc:sldMkLst>
      </pc:sldChg>
      <pc:sldChg chg="addSp delSp modSp add mod">
        <pc:chgData name="Baumann Mihály" userId="d2393b84-f413-40ae-b26e-26a45160993e" providerId="ADAL" clId="{438D43BD-CCDD-4584-A362-D702D1A57EE9}" dt="2023-12-12T02:14:55.244" v="747" actId="14100"/>
        <pc:sldMkLst>
          <pc:docMk/>
          <pc:sldMk cId="3395708134" sldId="278"/>
        </pc:sldMkLst>
      </pc:sldChg>
      <pc:sldChg chg="addSp delSp modSp add mod">
        <pc:chgData name="Baumann Mihály" userId="d2393b84-f413-40ae-b26e-26a45160993e" providerId="ADAL" clId="{438D43BD-CCDD-4584-A362-D702D1A57EE9}" dt="2023-12-12T06:52:31.020" v="774" actId="20577"/>
        <pc:sldMkLst>
          <pc:docMk/>
          <pc:sldMk cId="3899739698" sldId="279"/>
        </pc:sldMkLst>
      </pc:sldChg>
      <pc:sldChg chg="addSp delSp modSp add mod">
        <pc:chgData name="Baumann Mihály" userId="d2393b84-f413-40ae-b26e-26a45160993e" providerId="ADAL" clId="{438D43BD-CCDD-4584-A362-D702D1A57EE9}" dt="2023-12-12T07:02:24.166" v="802" actId="20577"/>
        <pc:sldMkLst>
          <pc:docMk/>
          <pc:sldMk cId="3440871205" sldId="280"/>
        </pc:sldMkLst>
      </pc:sldChg>
    </pc:docChg>
  </pc:docChgLst>
  <pc:docChgLst>
    <pc:chgData name="Baumann Mihály" userId="d2393b84-f413-40ae-b26e-26a45160993e" providerId="ADAL" clId="{F2DBBD55-5ECA-4CD7-9721-1DDB64B5EC9D}"/>
    <pc:docChg chg="modSld">
      <pc:chgData name="Baumann Mihály" userId="d2393b84-f413-40ae-b26e-26a45160993e" providerId="ADAL" clId="{F2DBBD55-5ECA-4CD7-9721-1DDB64B5EC9D}" dt="2024-10-12T07:28:39.043" v="0" actId="20577"/>
      <pc:docMkLst>
        <pc:docMk/>
      </pc:docMkLst>
      <pc:sldChg chg="modSp mod">
        <pc:chgData name="Baumann Mihály" userId="d2393b84-f413-40ae-b26e-26a45160993e" providerId="ADAL" clId="{F2DBBD55-5ECA-4CD7-9721-1DDB64B5EC9D}" dt="2024-10-12T07:28:39.043" v="0" actId="20577"/>
        <pc:sldMkLst>
          <pc:docMk/>
          <pc:sldMk cId="3977224357" sldId="258"/>
        </pc:sldMkLst>
      </pc:sldChg>
    </pc:docChg>
  </pc:docChgLst>
  <pc:docChgLst>
    <pc:chgData name="Baumann Mihály" userId="d2393b84-f413-40ae-b26e-26a45160993e" providerId="ADAL" clId="{290BD029-FACE-4ED9-8348-1250ECA4C91C}"/>
    <pc:docChg chg="undo custSel addSld delSld modSld">
      <pc:chgData name="Baumann Mihály" userId="d2393b84-f413-40ae-b26e-26a45160993e" providerId="ADAL" clId="{290BD029-FACE-4ED9-8348-1250ECA4C91C}" dt="2024-02-22T15:06:00.909" v="184" actId="6549"/>
      <pc:docMkLst>
        <pc:docMk/>
      </pc:docMkLst>
      <pc:sldChg chg="modSp mod">
        <pc:chgData name="Baumann Mihály" userId="d2393b84-f413-40ae-b26e-26a45160993e" providerId="ADAL" clId="{290BD029-FACE-4ED9-8348-1250ECA4C91C}" dt="2024-02-22T11:06:01.953" v="70" actId="20577"/>
        <pc:sldMkLst>
          <pc:docMk/>
          <pc:sldMk cId="3977224357" sldId="258"/>
        </pc:sldMkLst>
      </pc:sldChg>
      <pc:sldChg chg="modSp mod">
        <pc:chgData name="Baumann Mihály" userId="d2393b84-f413-40ae-b26e-26a45160993e" providerId="ADAL" clId="{290BD029-FACE-4ED9-8348-1250ECA4C91C}" dt="2024-02-22T11:07:38.101" v="73" actId="14100"/>
        <pc:sldMkLst>
          <pc:docMk/>
          <pc:sldMk cId="363317597" sldId="263"/>
        </pc:sldMkLst>
      </pc:sldChg>
      <pc:sldChg chg="addSp delSp modSp mod">
        <pc:chgData name="Baumann Mihály" userId="d2393b84-f413-40ae-b26e-26a45160993e" providerId="ADAL" clId="{290BD029-FACE-4ED9-8348-1250ECA4C91C}" dt="2024-02-22T15:06:00.909" v="184" actId="6549"/>
        <pc:sldMkLst>
          <pc:docMk/>
          <pc:sldMk cId="4123234755" sldId="269"/>
        </pc:sldMkLst>
      </pc:sldChg>
      <pc:sldChg chg="add">
        <pc:chgData name="Baumann Mihály" userId="d2393b84-f413-40ae-b26e-26a45160993e" providerId="ADAL" clId="{290BD029-FACE-4ED9-8348-1250ECA4C91C}" dt="2024-02-22T10:59:18.481" v="0" actId="2890"/>
        <pc:sldMkLst>
          <pc:docMk/>
          <pc:sldMk cId="3878497695" sldId="282"/>
        </pc:sldMkLst>
      </pc:sldChg>
      <pc:sldChg chg="add">
        <pc:chgData name="Baumann Mihály" userId="d2393b84-f413-40ae-b26e-26a45160993e" providerId="ADAL" clId="{290BD029-FACE-4ED9-8348-1250ECA4C91C}" dt="2024-02-22T14:58:18.505" v="94" actId="2890"/>
        <pc:sldMkLst>
          <pc:docMk/>
          <pc:sldMk cId="1659559571" sldId="283"/>
        </pc:sldMkLst>
      </pc:sldChg>
      <pc:sldChg chg="modSp add del mod">
        <pc:chgData name="Baumann Mihály" userId="d2393b84-f413-40ae-b26e-26a45160993e" providerId="ADAL" clId="{290BD029-FACE-4ED9-8348-1250ECA4C91C}" dt="2024-02-22T11:43:38.186" v="93" actId="47"/>
        <pc:sldMkLst>
          <pc:docMk/>
          <pc:sldMk cId="4124185994" sldId="283"/>
        </pc:sldMkLst>
      </pc:sldChg>
      <pc:sldChg chg="modSp add mod">
        <pc:chgData name="Baumann Mihály" userId="d2393b84-f413-40ae-b26e-26a45160993e" providerId="ADAL" clId="{290BD029-FACE-4ED9-8348-1250ECA4C91C}" dt="2024-02-22T15:05:29.833" v="181" actId="6549"/>
        <pc:sldMkLst>
          <pc:docMk/>
          <pc:sldMk cId="1889550801" sldId="28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65687-23ED-460F-8163-3D04F64EB013}" type="datetimeFigureOut">
              <a:rPr lang="hu-HU" smtClean="0"/>
              <a:t>2025. 01. 21.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8D806-25F0-4694-ACE9-AC67851FF35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3447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D8D806-25F0-4694-ACE9-AC67851FF35C}" type="slidenum">
              <a:rPr lang="hu-HU" smtClean="0"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1048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8637073" cy="2618554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404" y="3564467"/>
            <a:ext cx="8637072" cy="1071095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7124" y="329307"/>
            <a:ext cx="5943668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4392" y="134930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4709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0270" y="798973"/>
            <a:ext cx="7828830" cy="4659889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7" name="Picture 16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59215" b="36435"/>
          <a:stretch/>
        </p:blipFill>
        <p:spPr>
          <a:xfrm rot="5400000">
            <a:off x="8642279" y="3046916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48A87A34-81AB-432B-8DAE-1953F412C126}" type="datetimeFigureOut">
              <a:rPr lang="en-US" dirty="0"/>
              <a:pPr/>
              <a:t>1/21/2025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4" name="Picture 2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7" y="1756129"/>
            <a:ext cx="8619060" cy="205006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3806195"/>
            <a:ext cx="861906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9166" y="2165621"/>
            <a:ext cx="4645152" cy="3293852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606" y="2171769"/>
            <a:ext cx="4645152" cy="3287094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6" y="953336"/>
            <a:ext cx="9607661" cy="1056319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216972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166" y="2974448"/>
            <a:ext cx="4645152" cy="2493876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337" y="2173181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337" y="2971669"/>
            <a:ext cx="4645152" cy="248719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291" y="952578"/>
            <a:ext cx="3275013" cy="2322176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334" y="952578"/>
            <a:ext cx="6012470" cy="4505221"/>
          </a:xfrm>
        </p:spPr>
        <p:txBody>
          <a:bodyPr anchor="ctr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291" y="3274754"/>
            <a:ext cx="3275013" cy="2178918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24" y="1129513"/>
            <a:ext cx="5854872" cy="192420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dirty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8247" y="3053721"/>
            <a:ext cx="5846486" cy="209601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5300" y="5469856"/>
            <a:ext cx="5849605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300" y="318640"/>
            <a:ext cx="4877818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6794" y="137408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474" r="48549" b="36564"/>
          <a:stretch/>
        </p:blipFill>
        <p:spPr>
          <a:xfrm>
            <a:off x="1125460" y="643464"/>
            <a:ext cx="5879592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70" y="2171769"/>
            <a:ext cx="9603275" cy="329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2830" y="330370"/>
            <a:ext cx="251539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0270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8076" y="137408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996472F-B0E3-BEB2-246F-C994AA4AB0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/>
              <a:t>Épületenergetikai tanúsítás változásai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7826AD22-149F-4EB6-7D87-BD81AB0B8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404" y="3909241"/>
            <a:ext cx="8637072" cy="1071095"/>
          </a:xfrm>
        </p:spPr>
        <p:txBody>
          <a:bodyPr/>
          <a:lstStyle/>
          <a:p>
            <a:r>
              <a:rPr lang="hu-HU" dirty="0"/>
              <a:t>Baumann Mihály adjunktus</a:t>
            </a:r>
          </a:p>
          <a:p>
            <a:r>
              <a:rPr lang="hu-HU" dirty="0"/>
              <a:t>PTE Műszaki és Informatikai Kar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06633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>
            <a:extLst>
              <a:ext uri="{FF2B5EF4-FFF2-40B4-BE49-F238E27FC236}">
                <a16:creationId xmlns:a16="http://schemas.microsoft.com/office/drawing/2014/main" id="{197054E7-9C87-2757-99D0-10708ECC6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Szerkezetek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B23693E8-ED29-B738-70EF-3D0CCF306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1757" y="933650"/>
            <a:ext cx="6292364" cy="5579229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CB8AFDB4-070B-E8AA-BBBB-C02B796BF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9772" y="2121394"/>
            <a:ext cx="6330015" cy="3733310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F94455CC-F687-30EC-45EF-48A4819329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9296" y="1341285"/>
            <a:ext cx="2080782" cy="4971448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57369D8B-D9C6-7247-3B54-3B42FCDEA139}"/>
              </a:ext>
            </a:extLst>
          </p:cNvPr>
          <p:cNvSpPr txBox="1"/>
          <p:nvPr/>
        </p:nvSpPr>
        <p:spPr>
          <a:xfrm>
            <a:off x="70926" y="2812277"/>
            <a:ext cx="4543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Egy szabadon bővíthető anyag adatbázisból állítható össze a szerkezet 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E8860F6C-8B2F-407C-F0CF-7252896CE56D}"/>
              </a:ext>
            </a:extLst>
          </p:cNvPr>
          <p:cNvSpPr txBox="1"/>
          <p:nvPr/>
        </p:nvSpPr>
        <p:spPr>
          <a:xfrm>
            <a:off x="70926" y="3708865"/>
            <a:ext cx="3063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Speciális kiegészítések tehetők 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94EC0BBC-30D5-9868-7727-7C83C95788D5}"/>
              </a:ext>
            </a:extLst>
          </p:cNvPr>
          <p:cNvSpPr txBox="1"/>
          <p:nvPr/>
        </p:nvSpPr>
        <p:spPr>
          <a:xfrm>
            <a:off x="243735" y="4115256"/>
            <a:ext cx="47815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Rétegtervi korrekciók a szerkezeten belüli hőhidakra</a:t>
            </a: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778E10B0-15BC-7D04-6EE3-C07C0958778F}"/>
              </a:ext>
            </a:extLst>
          </p:cNvPr>
          <p:cNvSpPr txBox="1"/>
          <p:nvPr/>
        </p:nvSpPr>
        <p:spPr>
          <a:xfrm>
            <a:off x="243735" y="4435022"/>
            <a:ext cx="2601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Változó vastagságú réteg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DC3F8A45-BDA4-753B-7C94-F0D252F0D5A9}"/>
              </a:ext>
            </a:extLst>
          </p:cNvPr>
          <p:cNvSpPr txBox="1"/>
          <p:nvPr/>
        </p:nvSpPr>
        <p:spPr>
          <a:xfrm>
            <a:off x="243734" y="4773576"/>
            <a:ext cx="29367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Hővezetési tényező korrekciók</a:t>
            </a:r>
          </a:p>
        </p:txBody>
      </p:sp>
    </p:spTree>
    <p:extLst>
      <p:ext uri="{BB962C8B-B14F-4D97-AF65-F5344CB8AC3E}">
        <p14:creationId xmlns:p14="http://schemas.microsoft.com/office/powerpoint/2010/main" val="985039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BB4034D-9AC7-3426-AF5C-D3AF9BAE7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Zónák</a:t>
            </a:r>
          </a:p>
        </p:txBody>
      </p:sp>
      <p:sp>
        <p:nvSpPr>
          <p:cNvPr id="4" name="Téglalap 3">
            <a:extLst>
              <a:ext uri="{FF2B5EF4-FFF2-40B4-BE49-F238E27FC236}">
                <a16:creationId xmlns:a16="http://schemas.microsoft.com/office/drawing/2014/main" id="{176F3D51-FFE3-E09A-02FF-9AC514937F81}"/>
              </a:ext>
            </a:extLst>
          </p:cNvPr>
          <p:cNvSpPr/>
          <p:nvPr/>
        </p:nvSpPr>
        <p:spPr>
          <a:xfrm>
            <a:off x="1112520" y="1876945"/>
            <a:ext cx="1508760" cy="81248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C22219B2-3EB1-8A0F-5CA6-C5CCDEC99268}"/>
              </a:ext>
            </a:extLst>
          </p:cNvPr>
          <p:cNvSpPr/>
          <p:nvPr/>
        </p:nvSpPr>
        <p:spPr>
          <a:xfrm>
            <a:off x="1112520" y="2689428"/>
            <a:ext cx="502920" cy="70770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50DE5E46-B855-DC2E-2D53-9F68C7F1DAAD}"/>
              </a:ext>
            </a:extLst>
          </p:cNvPr>
          <p:cNvSpPr/>
          <p:nvPr/>
        </p:nvSpPr>
        <p:spPr>
          <a:xfrm>
            <a:off x="1112520" y="3397135"/>
            <a:ext cx="502920" cy="70770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Téglalap 7">
            <a:extLst>
              <a:ext uri="{FF2B5EF4-FFF2-40B4-BE49-F238E27FC236}">
                <a16:creationId xmlns:a16="http://schemas.microsoft.com/office/drawing/2014/main" id="{D397EF4F-7182-CA3A-B762-9B8EB6F0EC3D}"/>
              </a:ext>
            </a:extLst>
          </p:cNvPr>
          <p:cNvSpPr/>
          <p:nvPr/>
        </p:nvSpPr>
        <p:spPr>
          <a:xfrm>
            <a:off x="1112520" y="4104842"/>
            <a:ext cx="502920" cy="70770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id="{F18DA611-391C-ED6F-2144-0F14A6AE6B81}"/>
              </a:ext>
            </a:extLst>
          </p:cNvPr>
          <p:cNvSpPr/>
          <p:nvPr/>
        </p:nvSpPr>
        <p:spPr>
          <a:xfrm>
            <a:off x="1615440" y="2689428"/>
            <a:ext cx="320040" cy="212312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DAA67AE1-D654-7DA8-1E18-36E2AA6B56B2}"/>
              </a:ext>
            </a:extLst>
          </p:cNvPr>
          <p:cNvSpPr/>
          <p:nvPr/>
        </p:nvSpPr>
        <p:spPr>
          <a:xfrm>
            <a:off x="1935480" y="2689428"/>
            <a:ext cx="685800" cy="70770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FA533E31-E563-0058-F6B5-BA591838A706}"/>
              </a:ext>
            </a:extLst>
          </p:cNvPr>
          <p:cNvSpPr/>
          <p:nvPr/>
        </p:nvSpPr>
        <p:spPr>
          <a:xfrm>
            <a:off x="1935480" y="3397135"/>
            <a:ext cx="685800" cy="70770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Téglalap 11">
            <a:extLst>
              <a:ext uri="{FF2B5EF4-FFF2-40B4-BE49-F238E27FC236}">
                <a16:creationId xmlns:a16="http://schemas.microsoft.com/office/drawing/2014/main" id="{4A9F3AAF-AB9E-2681-D545-12872BF22123}"/>
              </a:ext>
            </a:extLst>
          </p:cNvPr>
          <p:cNvSpPr/>
          <p:nvPr/>
        </p:nvSpPr>
        <p:spPr>
          <a:xfrm>
            <a:off x="1935480" y="4104842"/>
            <a:ext cx="685800" cy="70770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Téglalap 12">
            <a:extLst>
              <a:ext uri="{FF2B5EF4-FFF2-40B4-BE49-F238E27FC236}">
                <a16:creationId xmlns:a16="http://schemas.microsoft.com/office/drawing/2014/main" id="{2EDB6FCD-1834-C347-4094-D0AEB54C2D13}"/>
              </a:ext>
            </a:extLst>
          </p:cNvPr>
          <p:cNvSpPr/>
          <p:nvPr/>
        </p:nvSpPr>
        <p:spPr>
          <a:xfrm>
            <a:off x="2621280" y="2345575"/>
            <a:ext cx="2575560" cy="246697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Téglalap 13">
            <a:extLst>
              <a:ext uri="{FF2B5EF4-FFF2-40B4-BE49-F238E27FC236}">
                <a16:creationId xmlns:a16="http://schemas.microsoft.com/office/drawing/2014/main" id="{A7137C8D-A36C-4352-F08E-E3C2CFFED294}"/>
              </a:ext>
            </a:extLst>
          </p:cNvPr>
          <p:cNvSpPr/>
          <p:nvPr/>
        </p:nvSpPr>
        <p:spPr>
          <a:xfrm>
            <a:off x="2621280" y="1876945"/>
            <a:ext cx="2575560" cy="46863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44CD5469-55B3-C5B7-8E99-6DD14C0923A1}"/>
              </a:ext>
            </a:extLst>
          </p:cNvPr>
          <p:cNvSpPr/>
          <p:nvPr/>
        </p:nvSpPr>
        <p:spPr>
          <a:xfrm>
            <a:off x="5196840" y="1876945"/>
            <a:ext cx="956310" cy="14268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Téglalap 15">
            <a:extLst>
              <a:ext uri="{FF2B5EF4-FFF2-40B4-BE49-F238E27FC236}">
                <a16:creationId xmlns:a16="http://schemas.microsoft.com/office/drawing/2014/main" id="{ABA747F4-C552-C377-36F6-D8E641CAF308}"/>
              </a:ext>
            </a:extLst>
          </p:cNvPr>
          <p:cNvSpPr/>
          <p:nvPr/>
        </p:nvSpPr>
        <p:spPr>
          <a:xfrm>
            <a:off x="5196840" y="3303790"/>
            <a:ext cx="1824990" cy="150875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Téglalap 16">
            <a:extLst>
              <a:ext uri="{FF2B5EF4-FFF2-40B4-BE49-F238E27FC236}">
                <a16:creationId xmlns:a16="http://schemas.microsoft.com/office/drawing/2014/main" id="{DB609439-B5C7-23BF-393F-3282036FD79F}"/>
              </a:ext>
            </a:extLst>
          </p:cNvPr>
          <p:cNvSpPr/>
          <p:nvPr/>
        </p:nvSpPr>
        <p:spPr>
          <a:xfrm>
            <a:off x="6153150" y="1876945"/>
            <a:ext cx="868680" cy="14268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8" name="Szövegdoboz 17">
            <a:extLst>
              <a:ext uri="{FF2B5EF4-FFF2-40B4-BE49-F238E27FC236}">
                <a16:creationId xmlns:a16="http://schemas.microsoft.com/office/drawing/2014/main" id="{41DFC21C-E874-3559-5889-A5E4D1A283A6}"/>
              </a:ext>
            </a:extLst>
          </p:cNvPr>
          <p:cNvSpPr txBox="1"/>
          <p:nvPr/>
        </p:nvSpPr>
        <p:spPr>
          <a:xfrm>
            <a:off x="8163595" y="1712600"/>
            <a:ext cx="125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Fűtött zóna</a:t>
            </a:r>
          </a:p>
        </p:txBody>
      </p:sp>
      <p:sp>
        <p:nvSpPr>
          <p:cNvPr id="19" name="Szabadkézi sokszög: alakzat 18">
            <a:extLst>
              <a:ext uri="{FF2B5EF4-FFF2-40B4-BE49-F238E27FC236}">
                <a16:creationId xmlns:a16="http://schemas.microsoft.com/office/drawing/2014/main" id="{C561659D-A0BC-F6F7-3EEC-054C7E1D8D22}"/>
              </a:ext>
            </a:extLst>
          </p:cNvPr>
          <p:cNvSpPr/>
          <p:nvPr/>
        </p:nvSpPr>
        <p:spPr>
          <a:xfrm>
            <a:off x="1099525" y="1869532"/>
            <a:ext cx="5933661" cy="2932044"/>
          </a:xfrm>
          <a:custGeom>
            <a:avLst/>
            <a:gdLst>
              <a:gd name="connsiteX0" fmla="*/ 0 w 5933661"/>
              <a:gd name="connsiteY0" fmla="*/ 2932044 h 2932044"/>
              <a:gd name="connsiteX1" fmla="*/ 9940 w 5933661"/>
              <a:gd name="connsiteY1" fmla="*/ 0 h 2932044"/>
              <a:gd name="connsiteX2" fmla="*/ 1510748 w 5933661"/>
              <a:gd name="connsiteY2" fmla="*/ 0 h 2932044"/>
              <a:gd name="connsiteX3" fmla="*/ 1510748 w 5933661"/>
              <a:gd name="connsiteY3" fmla="*/ 467139 h 2932044"/>
              <a:gd name="connsiteX4" fmla="*/ 4104861 w 5933661"/>
              <a:gd name="connsiteY4" fmla="*/ 487018 h 2932044"/>
              <a:gd name="connsiteX5" fmla="*/ 4104861 w 5933661"/>
              <a:gd name="connsiteY5" fmla="*/ 0 h 2932044"/>
              <a:gd name="connsiteX6" fmla="*/ 5933661 w 5933661"/>
              <a:gd name="connsiteY6" fmla="*/ 9939 h 2932044"/>
              <a:gd name="connsiteX7" fmla="*/ 5913783 w 5933661"/>
              <a:gd name="connsiteY7" fmla="*/ 2932044 h 2932044"/>
              <a:gd name="connsiteX8" fmla="*/ 0 w 5933661"/>
              <a:gd name="connsiteY8" fmla="*/ 2932044 h 293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33661" h="2932044">
                <a:moveTo>
                  <a:pt x="0" y="2932044"/>
                </a:moveTo>
                <a:cubicBezTo>
                  <a:pt x="3313" y="1954696"/>
                  <a:pt x="6627" y="977348"/>
                  <a:pt x="9940" y="0"/>
                </a:cubicBezTo>
                <a:lnTo>
                  <a:pt x="1510748" y="0"/>
                </a:lnTo>
                <a:lnTo>
                  <a:pt x="1510748" y="467139"/>
                </a:lnTo>
                <a:lnTo>
                  <a:pt x="4104861" y="487018"/>
                </a:lnTo>
                <a:lnTo>
                  <a:pt x="4104861" y="0"/>
                </a:lnTo>
                <a:lnTo>
                  <a:pt x="5933661" y="9939"/>
                </a:lnTo>
                <a:lnTo>
                  <a:pt x="5913783" y="2932044"/>
                </a:lnTo>
                <a:lnTo>
                  <a:pt x="0" y="2932044"/>
                </a:lnTo>
                <a:close/>
              </a:path>
            </a:pathLst>
          </a:custGeom>
          <a:solidFill>
            <a:srgbClr val="FF3300">
              <a:alpha val="5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CCF6323D-CB7B-3227-CD0A-25BCF1131B79}"/>
              </a:ext>
            </a:extLst>
          </p:cNvPr>
          <p:cNvSpPr txBox="1"/>
          <p:nvPr/>
        </p:nvSpPr>
        <p:spPr>
          <a:xfrm>
            <a:off x="8163595" y="2081932"/>
            <a:ext cx="1291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Hűtött zóna</a:t>
            </a:r>
          </a:p>
        </p:txBody>
      </p:sp>
      <p:sp>
        <p:nvSpPr>
          <p:cNvPr id="21" name="Szabadkézi sokszög: alakzat 20">
            <a:extLst>
              <a:ext uri="{FF2B5EF4-FFF2-40B4-BE49-F238E27FC236}">
                <a16:creationId xmlns:a16="http://schemas.microsoft.com/office/drawing/2014/main" id="{D0EBC97A-D7C3-7CA4-7CFD-C0011C6CDD9B}"/>
              </a:ext>
            </a:extLst>
          </p:cNvPr>
          <p:cNvSpPr/>
          <p:nvPr/>
        </p:nvSpPr>
        <p:spPr>
          <a:xfrm>
            <a:off x="1133548" y="1881780"/>
            <a:ext cx="1512277" cy="2930769"/>
          </a:xfrm>
          <a:custGeom>
            <a:avLst/>
            <a:gdLst>
              <a:gd name="connsiteX0" fmla="*/ 0 w 1512277"/>
              <a:gd name="connsiteY0" fmla="*/ 2930769 h 2930769"/>
              <a:gd name="connsiteX1" fmla="*/ 11723 w 1512277"/>
              <a:gd name="connsiteY1" fmla="*/ 0 h 2930769"/>
              <a:gd name="connsiteX2" fmla="*/ 1512277 w 1512277"/>
              <a:gd name="connsiteY2" fmla="*/ 11723 h 2930769"/>
              <a:gd name="connsiteX3" fmla="*/ 1500554 w 1512277"/>
              <a:gd name="connsiteY3" fmla="*/ 2919046 h 2930769"/>
              <a:gd name="connsiteX4" fmla="*/ 0 w 1512277"/>
              <a:gd name="connsiteY4" fmla="*/ 2930769 h 2930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2277" h="2930769">
                <a:moveTo>
                  <a:pt x="0" y="2930769"/>
                </a:moveTo>
                <a:cubicBezTo>
                  <a:pt x="3908" y="1953846"/>
                  <a:pt x="7815" y="976923"/>
                  <a:pt x="11723" y="0"/>
                </a:cubicBezTo>
                <a:lnTo>
                  <a:pt x="1512277" y="11723"/>
                </a:lnTo>
                <a:cubicBezTo>
                  <a:pt x="1508369" y="980831"/>
                  <a:pt x="1504462" y="1949938"/>
                  <a:pt x="1500554" y="2919046"/>
                </a:cubicBezTo>
                <a:lnTo>
                  <a:pt x="0" y="2930769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11694464-AC65-0058-2AF2-65AE66E4DE81}"/>
              </a:ext>
            </a:extLst>
          </p:cNvPr>
          <p:cNvSpPr txBox="1"/>
          <p:nvPr/>
        </p:nvSpPr>
        <p:spPr>
          <a:xfrm>
            <a:off x="8161964" y="2451264"/>
            <a:ext cx="2675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Használat szerinti felosztás</a:t>
            </a:r>
          </a:p>
        </p:txBody>
      </p:sp>
      <p:sp>
        <p:nvSpPr>
          <p:cNvPr id="23" name="Szabadkézi sokszög: alakzat 22">
            <a:extLst>
              <a:ext uri="{FF2B5EF4-FFF2-40B4-BE49-F238E27FC236}">
                <a16:creationId xmlns:a16="http://schemas.microsoft.com/office/drawing/2014/main" id="{DAAFD048-74CA-1BF4-2AD7-EA4EC8FBB334}"/>
              </a:ext>
            </a:extLst>
          </p:cNvPr>
          <p:cNvSpPr/>
          <p:nvPr/>
        </p:nvSpPr>
        <p:spPr>
          <a:xfrm>
            <a:off x="5187100" y="1897266"/>
            <a:ext cx="1852246" cy="1430216"/>
          </a:xfrm>
          <a:custGeom>
            <a:avLst/>
            <a:gdLst>
              <a:gd name="connsiteX0" fmla="*/ 0 w 1852246"/>
              <a:gd name="connsiteY0" fmla="*/ 1430216 h 1430216"/>
              <a:gd name="connsiteX1" fmla="*/ 11723 w 1852246"/>
              <a:gd name="connsiteY1" fmla="*/ 0 h 1430216"/>
              <a:gd name="connsiteX2" fmla="*/ 1852246 w 1852246"/>
              <a:gd name="connsiteY2" fmla="*/ 11723 h 1430216"/>
              <a:gd name="connsiteX3" fmla="*/ 1828800 w 1852246"/>
              <a:gd name="connsiteY3" fmla="*/ 1430216 h 1430216"/>
              <a:gd name="connsiteX4" fmla="*/ 0 w 1852246"/>
              <a:gd name="connsiteY4" fmla="*/ 1430216 h 143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2246" h="1430216">
                <a:moveTo>
                  <a:pt x="0" y="1430216"/>
                </a:moveTo>
                <a:cubicBezTo>
                  <a:pt x="3908" y="953477"/>
                  <a:pt x="7815" y="476739"/>
                  <a:pt x="11723" y="0"/>
                </a:cubicBezTo>
                <a:lnTo>
                  <a:pt x="1852246" y="11723"/>
                </a:lnTo>
                <a:lnTo>
                  <a:pt x="1828800" y="1430216"/>
                </a:lnTo>
                <a:lnTo>
                  <a:pt x="0" y="143021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Öltöző és fürdő</a:t>
            </a:r>
          </a:p>
        </p:txBody>
      </p:sp>
      <p:sp>
        <p:nvSpPr>
          <p:cNvPr id="24" name="Téglalap 23">
            <a:extLst>
              <a:ext uri="{FF2B5EF4-FFF2-40B4-BE49-F238E27FC236}">
                <a16:creationId xmlns:a16="http://schemas.microsoft.com/office/drawing/2014/main" id="{8AFA932F-8F46-F3B8-6D46-05DE8998966A}"/>
              </a:ext>
            </a:extLst>
          </p:cNvPr>
          <p:cNvSpPr/>
          <p:nvPr/>
        </p:nvSpPr>
        <p:spPr>
          <a:xfrm>
            <a:off x="1111367" y="1876945"/>
            <a:ext cx="1527314" cy="2940963"/>
          </a:xfrm>
          <a:prstGeom prst="rect">
            <a:avLst/>
          </a:prstGeom>
          <a:solidFill>
            <a:schemeClr val="accent6"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Iroda</a:t>
            </a:r>
          </a:p>
        </p:txBody>
      </p:sp>
      <p:sp>
        <p:nvSpPr>
          <p:cNvPr id="25" name="Téglalap 24">
            <a:extLst>
              <a:ext uri="{FF2B5EF4-FFF2-40B4-BE49-F238E27FC236}">
                <a16:creationId xmlns:a16="http://schemas.microsoft.com/office/drawing/2014/main" id="{6D306C9C-08AA-1596-1267-229416A667A6}"/>
              </a:ext>
            </a:extLst>
          </p:cNvPr>
          <p:cNvSpPr/>
          <p:nvPr/>
        </p:nvSpPr>
        <p:spPr>
          <a:xfrm>
            <a:off x="2627727" y="2333875"/>
            <a:ext cx="2562665" cy="2475114"/>
          </a:xfrm>
          <a:prstGeom prst="rect">
            <a:avLst/>
          </a:prstGeom>
          <a:solidFill>
            <a:schemeClr val="accent4"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Műhely</a:t>
            </a:r>
          </a:p>
        </p:txBody>
      </p:sp>
      <p:sp>
        <p:nvSpPr>
          <p:cNvPr id="26" name="Téglalap 25">
            <a:extLst>
              <a:ext uri="{FF2B5EF4-FFF2-40B4-BE49-F238E27FC236}">
                <a16:creationId xmlns:a16="http://schemas.microsoft.com/office/drawing/2014/main" id="{9B7AC34E-7229-0510-5BCB-3C0FDADA6870}"/>
              </a:ext>
            </a:extLst>
          </p:cNvPr>
          <p:cNvSpPr/>
          <p:nvPr/>
        </p:nvSpPr>
        <p:spPr>
          <a:xfrm>
            <a:off x="5196840" y="3305570"/>
            <a:ext cx="1821768" cy="149778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Raktár</a:t>
            </a:r>
          </a:p>
        </p:txBody>
      </p:sp>
      <p:sp>
        <p:nvSpPr>
          <p:cNvPr id="27" name="Szövegdoboz 26">
            <a:extLst>
              <a:ext uri="{FF2B5EF4-FFF2-40B4-BE49-F238E27FC236}">
                <a16:creationId xmlns:a16="http://schemas.microsoft.com/office/drawing/2014/main" id="{57CDFFA2-50B7-62BD-E1CF-293BAA68E983}"/>
              </a:ext>
            </a:extLst>
          </p:cNvPr>
          <p:cNvSpPr txBox="1"/>
          <p:nvPr/>
        </p:nvSpPr>
        <p:spPr>
          <a:xfrm>
            <a:off x="8153299" y="2805112"/>
            <a:ext cx="161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Termikus zónák</a:t>
            </a:r>
          </a:p>
        </p:txBody>
      </p:sp>
      <p:sp>
        <p:nvSpPr>
          <p:cNvPr id="28" name="Téglalap 27">
            <a:extLst>
              <a:ext uri="{FF2B5EF4-FFF2-40B4-BE49-F238E27FC236}">
                <a16:creationId xmlns:a16="http://schemas.microsoft.com/office/drawing/2014/main" id="{0BCD7019-AD4F-FB31-ACB6-66A1D4704EDF}"/>
              </a:ext>
            </a:extLst>
          </p:cNvPr>
          <p:cNvSpPr/>
          <p:nvPr/>
        </p:nvSpPr>
        <p:spPr>
          <a:xfrm>
            <a:off x="2645825" y="1867751"/>
            <a:ext cx="4379231" cy="2930769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Könnyűszerkezetes</a:t>
            </a:r>
          </a:p>
        </p:txBody>
      </p:sp>
      <p:sp>
        <p:nvSpPr>
          <p:cNvPr id="29" name="Téglalap 28">
            <a:extLst>
              <a:ext uri="{FF2B5EF4-FFF2-40B4-BE49-F238E27FC236}">
                <a16:creationId xmlns:a16="http://schemas.microsoft.com/office/drawing/2014/main" id="{3788DD48-43BB-323F-58E1-89FBBF4F45CA}"/>
              </a:ext>
            </a:extLst>
          </p:cNvPr>
          <p:cNvSpPr/>
          <p:nvPr/>
        </p:nvSpPr>
        <p:spPr>
          <a:xfrm>
            <a:off x="1099525" y="1876945"/>
            <a:ext cx="1546300" cy="2932044"/>
          </a:xfrm>
          <a:prstGeom prst="rect">
            <a:avLst/>
          </a:prstGeom>
          <a:solidFill>
            <a:schemeClr val="accent2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Nehéz</a:t>
            </a:r>
          </a:p>
        </p:txBody>
      </p:sp>
      <p:sp>
        <p:nvSpPr>
          <p:cNvPr id="30" name="Szövegdoboz 29">
            <a:extLst>
              <a:ext uri="{FF2B5EF4-FFF2-40B4-BE49-F238E27FC236}">
                <a16:creationId xmlns:a16="http://schemas.microsoft.com/office/drawing/2014/main" id="{7BC89A69-05D5-911A-164B-0A804A9EBB92}"/>
              </a:ext>
            </a:extLst>
          </p:cNvPr>
          <p:cNvSpPr txBox="1"/>
          <p:nvPr/>
        </p:nvSpPr>
        <p:spPr>
          <a:xfrm>
            <a:off x="8147568" y="3193511"/>
            <a:ext cx="2704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Épülettechnikai rendszerek</a:t>
            </a:r>
          </a:p>
        </p:txBody>
      </p:sp>
      <p:sp>
        <p:nvSpPr>
          <p:cNvPr id="31" name="Téglalap 30">
            <a:extLst>
              <a:ext uri="{FF2B5EF4-FFF2-40B4-BE49-F238E27FC236}">
                <a16:creationId xmlns:a16="http://schemas.microsoft.com/office/drawing/2014/main" id="{ED30BDC7-97D7-EA55-A487-1959035A6563}"/>
              </a:ext>
            </a:extLst>
          </p:cNvPr>
          <p:cNvSpPr/>
          <p:nvPr/>
        </p:nvSpPr>
        <p:spPr>
          <a:xfrm>
            <a:off x="1099525" y="1867751"/>
            <a:ext cx="1546300" cy="2940963"/>
          </a:xfrm>
          <a:prstGeom prst="rect">
            <a:avLst/>
          </a:prstGeom>
          <a:pattFill prst="wdDnDiag">
            <a:fgClr>
              <a:srgbClr val="FF3300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F1</a:t>
            </a:r>
          </a:p>
        </p:txBody>
      </p:sp>
      <p:sp>
        <p:nvSpPr>
          <p:cNvPr id="32" name="Szabadkézi sokszög: alakzat 31">
            <a:extLst>
              <a:ext uri="{FF2B5EF4-FFF2-40B4-BE49-F238E27FC236}">
                <a16:creationId xmlns:a16="http://schemas.microsoft.com/office/drawing/2014/main" id="{66116F09-C6C0-FB7D-E2E8-557D1EA55A64}"/>
              </a:ext>
            </a:extLst>
          </p:cNvPr>
          <p:cNvSpPr/>
          <p:nvPr/>
        </p:nvSpPr>
        <p:spPr>
          <a:xfrm>
            <a:off x="2637692" y="2336926"/>
            <a:ext cx="4396154" cy="2473569"/>
          </a:xfrm>
          <a:custGeom>
            <a:avLst/>
            <a:gdLst>
              <a:gd name="connsiteX0" fmla="*/ 0 w 4396154"/>
              <a:gd name="connsiteY0" fmla="*/ 2473569 h 2473569"/>
              <a:gd name="connsiteX1" fmla="*/ 0 w 4396154"/>
              <a:gd name="connsiteY1" fmla="*/ 0 h 2473569"/>
              <a:gd name="connsiteX2" fmla="*/ 2555631 w 4396154"/>
              <a:gd name="connsiteY2" fmla="*/ 11723 h 2473569"/>
              <a:gd name="connsiteX3" fmla="*/ 2579077 w 4396154"/>
              <a:gd name="connsiteY3" fmla="*/ 996462 h 2473569"/>
              <a:gd name="connsiteX4" fmla="*/ 4396154 w 4396154"/>
              <a:gd name="connsiteY4" fmla="*/ 996462 h 2473569"/>
              <a:gd name="connsiteX5" fmla="*/ 4396154 w 4396154"/>
              <a:gd name="connsiteY5" fmla="*/ 2473569 h 2473569"/>
              <a:gd name="connsiteX6" fmla="*/ 0 w 4396154"/>
              <a:gd name="connsiteY6" fmla="*/ 2473569 h 2473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6154" h="2473569">
                <a:moveTo>
                  <a:pt x="0" y="2473569"/>
                </a:moveTo>
                <a:lnTo>
                  <a:pt x="0" y="0"/>
                </a:lnTo>
                <a:lnTo>
                  <a:pt x="2555631" y="11723"/>
                </a:lnTo>
                <a:lnTo>
                  <a:pt x="2579077" y="996462"/>
                </a:lnTo>
                <a:lnTo>
                  <a:pt x="4396154" y="996462"/>
                </a:lnTo>
                <a:lnTo>
                  <a:pt x="4396154" y="2473569"/>
                </a:lnTo>
                <a:lnTo>
                  <a:pt x="0" y="2473569"/>
                </a:lnTo>
                <a:close/>
              </a:path>
            </a:pathLst>
          </a:custGeom>
          <a:pattFill prst="ltUpDiag">
            <a:fgClr>
              <a:srgbClr val="FF3300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F2</a:t>
            </a:r>
          </a:p>
        </p:txBody>
      </p:sp>
      <p:sp>
        <p:nvSpPr>
          <p:cNvPr id="33" name="Téglalap 32">
            <a:extLst>
              <a:ext uri="{FF2B5EF4-FFF2-40B4-BE49-F238E27FC236}">
                <a16:creationId xmlns:a16="http://schemas.microsoft.com/office/drawing/2014/main" id="{16D5D071-984D-8749-A9F4-33B4F41F9EE4}"/>
              </a:ext>
            </a:extLst>
          </p:cNvPr>
          <p:cNvSpPr/>
          <p:nvPr/>
        </p:nvSpPr>
        <p:spPr>
          <a:xfrm>
            <a:off x="5196839" y="1881780"/>
            <a:ext cx="1828217" cy="1445702"/>
          </a:xfrm>
          <a:prstGeom prst="rect">
            <a:avLst/>
          </a:prstGeom>
          <a:pattFill prst="pct30">
            <a:fgClr>
              <a:srgbClr val="FF3300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F3</a:t>
            </a:r>
          </a:p>
        </p:txBody>
      </p:sp>
      <p:sp>
        <p:nvSpPr>
          <p:cNvPr id="34" name="Szövegdoboz 33">
            <a:extLst>
              <a:ext uri="{FF2B5EF4-FFF2-40B4-BE49-F238E27FC236}">
                <a16:creationId xmlns:a16="http://schemas.microsoft.com/office/drawing/2014/main" id="{5EFDD236-89B5-365D-A49B-2BDE3E13F4D1}"/>
              </a:ext>
            </a:extLst>
          </p:cNvPr>
          <p:cNvSpPr txBox="1"/>
          <p:nvPr/>
        </p:nvSpPr>
        <p:spPr>
          <a:xfrm>
            <a:off x="8542609" y="3572297"/>
            <a:ext cx="691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Fűtés</a:t>
            </a:r>
          </a:p>
        </p:txBody>
      </p:sp>
      <p:sp>
        <p:nvSpPr>
          <p:cNvPr id="35" name="Szövegdoboz 34">
            <a:extLst>
              <a:ext uri="{FF2B5EF4-FFF2-40B4-BE49-F238E27FC236}">
                <a16:creationId xmlns:a16="http://schemas.microsoft.com/office/drawing/2014/main" id="{863A7209-DF39-A537-12AA-D9BC76EC59D4}"/>
              </a:ext>
            </a:extLst>
          </p:cNvPr>
          <p:cNvSpPr txBox="1"/>
          <p:nvPr/>
        </p:nvSpPr>
        <p:spPr>
          <a:xfrm>
            <a:off x="8542609" y="3897624"/>
            <a:ext cx="730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Hűtés</a:t>
            </a:r>
          </a:p>
        </p:txBody>
      </p:sp>
      <p:sp>
        <p:nvSpPr>
          <p:cNvPr id="36" name="Téglalap 35">
            <a:extLst>
              <a:ext uri="{FF2B5EF4-FFF2-40B4-BE49-F238E27FC236}">
                <a16:creationId xmlns:a16="http://schemas.microsoft.com/office/drawing/2014/main" id="{3D54174C-2259-AB5C-8C9F-66FE3B126155}"/>
              </a:ext>
            </a:extLst>
          </p:cNvPr>
          <p:cNvSpPr/>
          <p:nvPr/>
        </p:nvSpPr>
        <p:spPr>
          <a:xfrm>
            <a:off x="1099525" y="1876945"/>
            <a:ext cx="1537507" cy="2940963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H1</a:t>
            </a:r>
          </a:p>
        </p:txBody>
      </p:sp>
      <p:sp>
        <p:nvSpPr>
          <p:cNvPr id="37" name="Szövegdoboz 36">
            <a:extLst>
              <a:ext uri="{FF2B5EF4-FFF2-40B4-BE49-F238E27FC236}">
                <a16:creationId xmlns:a16="http://schemas.microsoft.com/office/drawing/2014/main" id="{1B9D8144-96FD-F046-7423-9BF2DE43A9C1}"/>
              </a:ext>
            </a:extLst>
          </p:cNvPr>
          <p:cNvSpPr txBox="1"/>
          <p:nvPr/>
        </p:nvSpPr>
        <p:spPr>
          <a:xfrm>
            <a:off x="8560780" y="4232405"/>
            <a:ext cx="1298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Légtechnika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DA2514B6-BD23-AB47-AC99-CD58D261745A}"/>
              </a:ext>
            </a:extLst>
          </p:cNvPr>
          <p:cNvSpPr/>
          <p:nvPr/>
        </p:nvSpPr>
        <p:spPr>
          <a:xfrm>
            <a:off x="1099525" y="1876945"/>
            <a:ext cx="1537507" cy="2948376"/>
          </a:xfrm>
          <a:prstGeom prst="rect">
            <a:avLst/>
          </a:prstGeom>
          <a:pattFill prst="smGrid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1">
                <a:shade val="1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L1</a:t>
            </a:r>
          </a:p>
        </p:txBody>
      </p:sp>
      <p:sp>
        <p:nvSpPr>
          <p:cNvPr id="39" name="Téglalap 38">
            <a:extLst>
              <a:ext uri="{FF2B5EF4-FFF2-40B4-BE49-F238E27FC236}">
                <a16:creationId xmlns:a16="http://schemas.microsoft.com/office/drawing/2014/main" id="{0DDB7D4F-8FCD-792D-2FA6-76CFA92F20C7}"/>
              </a:ext>
            </a:extLst>
          </p:cNvPr>
          <p:cNvSpPr/>
          <p:nvPr/>
        </p:nvSpPr>
        <p:spPr>
          <a:xfrm>
            <a:off x="2637032" y="1876945"/>
            <a:ext cx="2554991" cy="2948376"/>
          </a:xfrm>
          <a:prstGeom prst="rect">
            <a:avLst/>
          </a:prstGeom>
          <a:pattFill prst="dk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1">
                <a:shade val="1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L2</a:t>
            </a:r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13A96963-92AA-F6C0-A778-067251974F82}"/>
              </a:ext>
            </a:extLst>
          </p:cNvPr>
          <p:cNvSpPr/>
          <p:nvPr/>
        </p:nvSpPr>
        <p:spPr>
          <a:xfrm>
            <a:off x="6153150" y="1867478"/>
            <a:ext cx="891878" cy="1480325"/>
          </a:xfrm>
          <a:prstGeom prst="rect">
            <a:avLst/>
          </a:prstGeom>
          <a:pattFill prst="lgConfetti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L3</a:t>
            </a:r>
          </a:p>
        </p:txBody>
      </p:sp>
      <p:sp>
        <p:nvSpPr>
          <p:cNvPr id="41" name="Szövegdoboz 40">
            <a:extLst>
              <a:ext uri="{FF2B5EF4-FFF2-40B4-BE49-F238E27FC236}">
                <a16:creationId xmlns:a16="http://schemas.microsoft.com/office/drawing/2014/main" id="{7DFB4465-391D-A8B5-8FD8-78A087DE99EA}"/>
              </a:ext>
            </a:extLst>
          </p:cNvPr>
          <p:cNvSpPr txBox="1"/>
          <p:nvPr/>
        </p:nvSpPr>
        <p:spPr>
          <a:xfrm>
            <a:off x="8560780" y="4576158"/>
            <a:ext cx="1903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HMV, világítás, </a:t>
            </a:r>
            <a:r>
              <a:rPr lang="hu-HU" dirty="0" err="1"/>
              <a:t>stb</a:t>
            </a:r>
            <a:endParaRPr lang="hu-HU" dirty="0"/>
          </a:p>
        </p:txBody>
      </p:sp>
      <p:sp>
        <p:nvSpPr>
          <p:cNvPr id="42" name="Szövegdoboz 41">
            <a:extLst>
              <a:ext uri="{FF2B5EF4-FFF2-40B4-BE49-F238E27FC236}">
                <a16:creationId xmlns:a16="http://schemas.microsoft.com/office/drawing/2014/main" id="{57EB84DB-08CF-503A-8E4C-4A1CB249CA6C}"/>
              </a:ext>
            </a:extLst>
          </p:cNvPr>
          <p:cNvSpPr txBox="1"/>
          <p:nvPr/>
        </p:nvSpPr>
        <p:spPr>
          <a:xfrm>
            <a:off x="8147568" y="4955797"/>
            <a:ext cx="20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Tanúsítandó egység</a:t>
            </a:r>
          </a:p>
        </p:txBody>
      </p:sp>
      <p:sp>
        <p:nvSpPr>
          <p:cNvPr id="43" name="Szövegdoboz 42">
            <a:extLst>
              <a:ext uri="{FF2B5EF4-FFF2-40B4-BE49-F238E27FC236}">
                <a16:creationId xmlns:a16="http://schemas.microsoft.com/office/drawing/2014/main" id="{81ABFB37-34A8-1581-A662-FDC1F9394B75}"/>
              </a:ext>
            </a:extLst>
          </p:cNvPr>
          <p:cNvSpPr txBox="1"/>
          <p:nvPr/>
        </p:nvSpPr>
        <p:spPr>
          <a:xfrm>
            <a:off x="8542609" y="5358029"/>
            <a:ext cx="1354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Egész épület</a:t>
            </a:r>
          </a:p>
        </p:txBody>
      </p:sp>
      <p:sp>
        <p:nvSpPr>
          <p:cNvPr id="44" name="Szövegdoboz 43">
            <a:extLst>
              <a:ext uri="{FF2B5EF4-FFF2-40B4-BE49-F238E27FC236}">
                <a16:creationId xmlns:a16="http://schemas.microsoft.com/office/drawing/2014/main" id="{CB934049-6A2D-C329-A9F0-FC68A96EED20}"/>
              </a:ext>
            </a:extLst>
          </p:cNvPr>
          <p:cNvSpPr txBox="1"/>
          <p:nvPr/>
        </p:nvSpPr>
        <p:spPr>
          <a:xfrm>
            <a:off x="8524616" y="5774139"/>
            <a:ext cx="2669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Önálló rendeltetési egység</a:t>
            </a:r>
          </a:p>
        </p:txBody>
      </p:sp>
      <p:sp>
        <p:nvSpPr>
          <p:cNvPr id="45" name="Téglalap 44">
            <a:extLst>
              <a:ext uri="{FF2B5EF4-FFF2-40B4-BE49-F238E27FC236}">
                <a16:creationId xmlns:a16="http://schemas.microsoft.com/office/drawing/2014/main" id="{FFBA7EFF-D2A8-E771-BC99-0335C9BB10CF}"/>
              </a:ext>
            </a:extLst>
          </p:cNvPr>
          <p:cNvSpPr/>
          <p:nvPr/>
        </p:nvSpPr>
        <p:spPr>
          <a:xfrm>
            <a:off x="1111367" y="1876945"/>
            <a:ext cx="5907241" cy="2921575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6" name="Téglalap 45">
            <a:extLst>
              <a:ext uri="{FF2B5EF4-FFF2-40B4-BE49-F238E27FC236}">
                <a16:creationId xmlns:a16="http://schemas.microsoft.com/office/drawing/2014/main" id="{65A2C5CD-EA36-1AD8-554B-3C2C598AE32C}"/>
              </a:ext>
            </a:extLst>
          </p:cNvPr>
          <p:cNvSpPr/>
          <p:nvPr/>
        </p:nvSpPr>
        <p:spPr>
          <a:xfrm>
            <a:off x="1111367" y="1897266"/>
            <a:ext cx="1525005" cy="2922696"/>
          </a:xfrm>
          <a:prstGeom prst="rect">
            <a:avLst/>
          </a:prstGeom>
          <a:pattFill prst="trellis">
            <a:fgClr>
              <a:schemeClr val="accent4"/>
            </a:fgClr>
            <a:bgClr>
              <a:schemeClr val="bg1"/>
            </a:bgClr>
          </a:pattFill>
          <a:ln>
            <a:solidFill>
              <a:schemeClr val="accent1">
                <a:shade val="1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T1</a:t>
            </a:r>
          </a:p>
        </p:txBody>
      </p:sp>
      <p:sp>
        <p:nvSpPr>
          <p:cNvPr id="47" name="Téglalap 46">
            <a:extLst>
              <a:ext uri="{FF2B5EF4-FFF2-40B4-BE49-F238E27FC236}">
                <a16:creationId xmlns:a16="http://schemas.microsoft.com/office/drawing/2014/main" id="{8784AD7A-CC8D-8D57-3102-877A3E23D014}"/>
              </a:ext>
            </a:extLst>
          </p:cNvPr>
          <p:cNvSpPr/>
          <p:nvPr/>
        </p:nvSpPr>
        <p:spPr>
          <a:xfrm>
            <a:off x="2634442" y="1890974"/>
            <a:ext cx="4379231" cy="2921575"/>
          </a:xfrm>
          <a:prstGeom prst="rect">
            <a:avLst/>
          </a:prstGeom>
          <a:pattFill prst="lgConfetti">
            <a:fgClr>
              <a:schemeClr val="accent4"/>
            </a:fgClr>
            <a:bgClr>
              <a:schemeClr val="bg1"/>
            </a:bgClr>
          </a:pattFill>
          <a:ln>
            <a:solidFill>
              <a:schemeClr val="accent1">
                <a:shade val="1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T2</a:t>
            </a:r>
          </a:p>
        </p:txBody>
      </p:sp>
      <p:sp>
        <p:nvSpPr>
          <p:cNvPr id="48" name="Téglalap 47">
            <a:extLst>
              <a:ext uri="{FF2B5EF4-FFF2-40B4-BE49-F238E27FC236}">
                <a16:creationId xmlns:a16="http://schemas.microsoft.com/office/drawing/2014/main" id="{E5A06741-2231-326A-D7E7-D2FDE3D52A0C}"/>
              </a:ext>
            </a:extLst>
          </p:cNvPr>
          <p:cNvSpPr/>
          <p:nvPr/>
        </p:nvSpPr>
        <p:spPr>
          <a:xfrm>
            <a:off x="1099525" y="1867478"/>
            <a:ext cx="1540618" cy="2957843"/>
          </a:xfrm>
          <a:prstGeom prst="rect">
            <a:avLst/>
          </a:prstGeom>
          <a:pattFill prst="pct25">
            <a:fgClr>
              <a:schemeClr val="accent4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1">
                <a:shade val="1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V1</a:t>
            </a:r>
          </a:p>
        </p:txBody>
      </p:sp>
      <p:sp>
        <p:nvSpPr>
          <p:cNvPr id="49" name="Téglalap 48">
            <a:extLst>
              <a:ext uri="{FF2B5EF4-FFF2-40B4-BE49-F238E27FC236}">
                <a16:creationId xmlns:a16="http://schemas.microsoft.com/office/drawing/2014/main" id="{DEE89D2C-991C-20D0-2AA9-A9FA0EC95BAE}"/>
              </a:ext>
            </a:extLst>
          </p:cNvPr>
          <p:cNvSpPr/>
          <p:nvPr/>
        </p:nvSpPr>
        <p:spPr>
          <a:xfrm>
            <a:off x="2647346" y="2359604"/>
            <a:ext cx="2543993" cy="2438916"/>
          </a:xfrm>
          <a:prstGeom prst="rect">
            <a:avLst/>
          </a:prstGeom>
          <a:pattFill prst="ltUpDiag">
            <a:fgClr>
              <a:schemeClr val="accent4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1">
                <a:shade val="1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V2</a:t>
            </a:r>
          </a:p>
        </p:txBody>
      </p:sp>
      <p:sp>
        <p:nvSpPr>
          <p:cNvPr id="50" name="Téglalap 49">
            <a:extLst>
              <a:ext uri="{FF2B5EF4-FFF2-40B4-BE49-F238E27FC236}">
                <a16:creationId xmlns:a16="http://schemas.microsoft.com/office/drawing/2014/main" id="{726C1C95-768D-1ED9-5DEA-52A2BDE5F74B}"/>
              </a:ext>
            </a:extLst>
          </p:cNvPr>
          <p:cNvSpPr/>
          <p:nvPr/>
        </p:nvSpPr>
        <p:spPr>
          <a:xfrm>
            <a:off x="5204501" y="1895212"/>
            <a:ext cx="1809172" cy="1508759"/>
          </a:xfrm>
          <a:prstGeom prst="rect">
            <a:avLst/>
          </a:prstGeom>
          <a:pattFill prst="wave">
            <a:fgClr>
              <a:schemeClr val="accent4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1">
                <a:shade val="1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V3</a:t>
            </a:r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3E63A8C8-3F57-6A8A-EBAA-729F39A978F1}"/>
              </a:ext>
            </a:extLst>
          </p:cNvPr>
          <p:cNvSpPr/>
          <p:nvPr/>
        </p:nvSpPr>
        <p:spPr>
          <a:xfrm>
            <a:off x="5208682" y="3418000"/>
            <a:ext cx="1804991" cy="1394275"/>
          </a:xfrm>
          <a:prstGeom prst="rect">
            <a:avLst/>
          </a:prstGeom>
          <a:pattFill prst="lgConfetti">
            <a:fgClr>
              <a:schemeClr val="accent4">
                <a:lumMod val="75000"/>
              </a:schemeClr>
            </a:fgClr>
            <a:bgClr>
              <a:schemeClr val="bg1"/>
            </a:bgClr>
          </a:pattFill>
          <a:ln>
            <a:solidFill>
              <a:schemeClr val="accent1">
                <a:shade val="1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V4</a:t>
            </a:r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30E202CE-A08A-6121-E972-95A8D5FB9D55}"/>
              </a:ext>
            </a:extLst>
          </p:cNvPr>
          <p:cNvSpPr/>
          <p:nvPr/>
        </p:nvSpPr>
        <p:spPr>
          <a:xfrm>
            <a:off x="6153150" y="1890974"/>
            <a:ext cx="893198" cy="1497786"/>
          </a:xfrm>
          <a:prstGeom prst="rect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>
                <a:shade val="1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chemeClr val="tx1"/>
                </a:solidFill>
              </a:rPr>
              <a:t>HMV1</a:t>
            </a:r>
          </a:p>
        </p:txBody>
      </p:sp>
    </p:spTree>
    <p:extLst>
      <p:ext uri="{BB962C8B-B14F-4D97-AF65-F5344CB8AC3E}">
        <p14:creationId xmlns:p14="http://schemas.microsoft.com/office/powerpoint/2010/main" val="330439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  <p:bldP spid="34" grpId="0"/>
      <p:bldP spid="35" grpId="0"/>
      <p:bldP spid="36" grpId="0" animBg="1"/>
      <p:bldP spid="37" grpId="0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7304A4C-F73D-DDCE-9B32-9EBA70F34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Zónák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6B230441-9388-9282-3C34-1E87AACF19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0" y="962025"/>
            <a:ext cx="9334500" cy="493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571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7304A4C-F73D-DDCE-9B32-9EBA70F34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Zónák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CC5524C6-AC89-1942-119A-365B4EE71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270" y="824531"/>
            <a:ext cx="10111467" cy="520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447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>
            <a:extLst>
              <a:ext uri="{FF2B5EF4-FFF2-40B4-BE49-F238E27FC236}">
                <a16:creationId xmlns:a16="http://schemas.microsoft.com/office/drawing/2014/main" id="{197054E7-9C87-2757-99D0-10708ECC6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Kondicionált és nem kondicionált terek</a:t>
            </a:r>
            <a:endParaRPr lang="hu-HU" dirty="0"/>
          </a:p>
        </p:txBody>
      </p:sp>
      <p:pic>
        <p:nvPicPr>
          <p:cNvPr id="55" name="Kép 54">
            <a:extLst>
              <a:ext uri="{FF2B5EF4-FFF2-40B4-BE49-F238E27FC236}">
                <a16:creationId xmlns:a16="http://schemas.microsoft.com/office/drawing/2014/main" id="{68479B8A-AA8B-E5E3-FCBE-6C6B14EE6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836" y="1477941"/>
            <a:ext cx="10008141" cy="495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071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>
            <a:extLst>
              <a:ext uri="{FF2B5EF4-FFF2-40B4-BE49-F238E27FC236}">
                <a16:creationId xmlns:a16="http://schemas.microsoft.com/office/drawing/2014/main" id="{FEE703B3-C194-AAA0-EDEC-F60E71CE93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0976" y="782664"/>
            <a:ext cx="7712989" cy="5658987"/>
          </a:xfrm>
          <a:prstGeom prst="rect">
            <a:avLst/>
          </a:prstGeom>
        </p:spPr>
      </p:pic>
      <p:sp>
        <p:nvSpPr>
          <p:cNvPr id="6" name="Cím 5">
            <a:extLst>
              <a:ext uri="{FF2B5EF4-FFF2-40B4-BE49-F238E27FC236}">
                <a16:creationId xmlns:a16="http://schemas.microsoft.com/office/drawing/2014/main" id="{7B5A72DA-22FD-90FA-8E6D-8F3419EEA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89966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>
            <a:extLst>
              <a:ext uri="{FF2B5EF4-FFF2-40B4-BE49-F238E27FC236}">
                <a16:creationId xmlns:a16="http://schemas.microsoft.com/office/drawing/2014/main" id="{197054E7-9C87-2757-99D0-10708ECC6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Hőmérsékleti </a:t>
            </a:r>
            <a:r>
              <a:rPr lang="hu-HU"/>
              <a:t>korrekciós tényezők </a:t>
            </a:r>
            <a:r>
              <a:rPr lang="hu-HU" dirty="0" err="1"/>
              <a:t>Bu</a:t>
            </a:r>
            <a:endParaRPr lang="hu-HU" dirty="0"/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9C43D093-6328-50E9-5B7D-2AE2A4D98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0549" y="1533260"/>
            <a:ext cx="6213890" cy="452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385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>
            <a:extLst>
              <a:ext uri="{FF2B5EF4-FFF2-40B4-BE49-F238E27FC236}">
                <a16:creationId xmlns:a16="http://schemas.microsoft.com/office/drawing/2014/main" id="{197054E7-9C87-2757-99D0-10708ECC6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Hőtárolás</a:t>
            </a:r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CA90D9EF-A427-CA0E-5A38-C834E14EB9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5419" y="731678"/>
            <a:ext cx="8702511" cy="539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7314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>
            <a:extLst>
              <a:ext uri="{FF2B5EF4-FFF2-40B4-BE49-F238E27FC236}">
                <a16:creationId xmlns:a16="http://schemas.microsoft.com/office/drawing/2014/main" id="{197054E7-9C87-2757-99D0-10708ECC6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Szakaszos üzem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32A087D7-AE5C-94BE-808D-EC1D59D1A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2404" y="906010"/>
            <a:ext cx="6895065" cy="3509316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557391DA-6BBE-2ECD-10FA-454727F440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405" y="4462640"/>
            <a:ext cx="5533926" cy="170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708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>
            <a:extLst>
              <a:ext uri="{FF2B5EF4-FFF2-40B4-BE49-F238E27FC236}">
                <a16:creationId xmlns:a16="http://schemas.microsoft.com/office/drawing/2014/main" id="{197054E7-9C87-2757-99D0-10708ECC6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Nyári hővédelem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92E17618-A32B-EAC8-D0CC-DC1DAB0B3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37" y="3257140"/>
            <a:ext cx="9763125" cy="2886075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8880F0B5-C20A-78EC-DE84-3D1BEFFD2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7767" y="2091169"/>
            <a:ext cx="9876464" cy="116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739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BB4034D-9AC7-3426-AF5C-D3AF9BAE7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Rendelet változások</a:t>
            </a: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F2B6EFE2-6172-F9ED-8575-6A3C81874D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1370" y="1627881"/>
            <a:ext cx="8982724" cy="4281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7000"/>
              </a:lnSpc>
            </a:pPr>
            <a:r>
              <a:rPr lang="hu-HU" sz="2800" b="1" dirty="0"/>
              <a:t>Az építési és közlekedési miniszter 9/2023. (V. 25.) ÉKM rendelete az épületek energetikai jellemzőinek meghatározásáról.</a:t>
            </a:r>
            <a:br>
              <a:rPr lang="hu-HU" sz="2800" dirty="0"/>
            </a:br>
            <a:r>
              <a:rPr lang="hu-HU" sz="2800" dirty="0"/>
              <a:t>a </a:t>
            </a:r>
            <a:r>
              <a:rPr lang="nb-NO" sz="2800" dirty="0"/>
              <a:t>7/2006. (V. 24.) TNM rendeletet</a:t>
            </a:r>
            <a:r>
              <a:rPr lang="hu-HU" sz="2800" dirty="0"/>
              <a:t> helyett</a:t>
            </a:r>
          </a:p>
          <a:p>
            <a:pPr>
              <a:lnSpc>
                <a:spcPct val="107000"/>
              </a:lnSpc>
            </a:pPr>
            <a:endParaRPr lang="hu-HU" sz="2800" dirty="0"/>
          </a:p>
          <a:p>
            <a:pPr>
              <a:lnSpc>
                <a:spcPct val="107000"/>
              </a:lnSpc>
            </a:pPr>
            <a:r>
              <a:rPr lang="hu-HU" sz="2800" b="1" dirty="0"/>
              <a:t>200/2023. (V. 25.) Korm. rendelet egyes építésügyi tárgyú kormányrendeleteknek az épületenergetikai követelményekkel összefüggő módosításáról.</a:t>
            </a:r>
          </a:p>
          <a:p>
            <a:pPr>
              <a:lnSpc>
                <a:spcPct val="107000"/>
              </a:lnSpc>
            </a:pPr>
            <a:r>
              <a:rPr lang="hu-HU" sz="3200" dirty="0"/>
              <a:t>176/2008. (VI. 30</a:t>
            </a:r>
            <a:r>
              <a:rPr lang="hu-HU" sz="3200"/>
              <a:t>.) kormányrendelet</a:t>
            </a:r>
            <a:endParaRPr lang="hu-HU" sz="3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2243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>
            <a:extLst>
              <a:ext uri="{FF2B5EF4-FFF2-40B4-BE49-F238E27FC236}">
                <a16:creationId xmlns:a16="http://schemas.microsoft.com/office/drawing/2014/main" id="{197054E7-9C87-2757-99D0-10708ECC6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Szerkezetek minősítése</a:t>
            </a:r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1FA53E44-19E3-0B9F-E0FF-CC044C312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746" y="1785349"/>
            <a:ext cx="9198321" cy="411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871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>
            <a:extLst>
              <a:ext uri="{FF2B5EF4-FFF2-40B4-BE49-F238E27FC236}">
                <a16:creationId xmlns:a16="http://schemas.microsoft.com/office/drawing/2014/main" id="{197054E7-9C87-2757-99D0-10708ECC6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Tömítetlenségből származó légcsere növekedés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B37A2B1B-22FD-070D-B85E-E7F9AADEBD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728" y="1477941"/>
            <a:ext cx="8282544" cy="463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3472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>
            <a:extLst>
              <a:ext uri="{FF2B5EF4-FFF2-40B4-BE49-F238E27FC236}">
                <a16:creationId xmlns:a16="http://schemas.microsoft.com/office/drawing/2014/main" id="{10A382A1-8B18-FC6C-E8C2-6D94EAEB4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5418" y="3429000"/>
            <a:ext cx="9603275" cy="1049235"/>
          </a:xfrm>
        </p:spPr>
        <p:txBody>
          <a:bodyPr/>
          <a:lstStyle/>
          <a:p>
            <a:r>
              <a:rPr lang="hu-HU" dirty="0"/>
              <a:t>Köszönöm a figyelmet!</a:t>
            </a:r>
          </a:p>
        </p:txBody>
      </p:sp>
    </p:spTree>
    <p:extLst>
      <p:ext uri="{BB962C8B-B14F-4D97-AF65-F5344CB8AC3E}">
        <p14:creationId xmlns:p14="http://schemas.microsoft.com/office/powerpoint/2010/main" val="3472421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BB4034D-9AC7-3426-AF5C-D3AF9BAE7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9 / 2023 ÉKM rendelet – </a:t>
            </a:r>
            <a:r>
              <a:rPr lang="hu-HU" dirty="0" err="1"/>
              <a:t>Szemléletbeli</a:t>
            </a:r>
            <a:r>
              <a:rPr lang="hu-HU" dirty="0"/>
              <a:t> változások</a:t>
            </a:r>
          </a:p>
        </p:txBody>
      </p:sp>
      <p:sp>
        <p:nvSpPr>
          <p:cNvPr id="4" name="Tartalom helye 2">
            <a:extLst>
              <a:ext uri="{FF2B5EF4-FFF2-40B4-BE49-F238E27FC236}">
                <a16:creationId xmlns:a16="http://schemas.microsoft.com/office/drawing/2014/main" id="{CD7F98F0-444D-4661-0A33-C678E2FF155C}"/>
              </a:ext>
            </a:extLst>
          </p:cNvPr>
          <p:cNvSpPr txBox="1">
            <a:spLocks/>
          </p:cNvSpPr>
          <p:nvPr/>
        </p:nvSpPr>
        <p:spPr>
          <a:xfrm>
            <a:off x="524707" y="1680040"/>
            <a:ext cx="11897034" cy="442866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hu-HU" dirty="0"/>
              <a:t>Átjárhatóság az EPB szabványrendszerrel</a:t>
            </a:r>
          </a:p>
          <a:p>
            <a:pPr>
              <a:lnSpc>
                <a:spcPct val="100000"/>
              </a:lnSpc>
            </a:pPr>
            <a:r>
              <a:rPr lang="hu-HU" dirty="0"/>
              <a:t>Számítás felépítése:</a:t>
            </a:r>
          </a:p>
          <a:p>
            <a:pPr lvl="1">
              <a:lnSpc>
                <a:spcPct val="100000"/>
              </a:lnSpc>
            </a:pPr>
            <a:r>
              <a:rPr lang="hu-HU" sz="1600" dirty="0"/>
              <a:t>Először kiszámolunk minden energiafogyasztást fogyasztási helyenként (zóna, gépészeti alrendszer) és </a:t>
            </a:r>
            <a:r>
              <a:rPr lang="hu-HU" sz="1600" dirty="0" err="1"/>
              <a:t>energiahordozónként</a:t>
            </a:r>
            <a:endParaRPr lang="hu-HU" sz="1600" dirty="0"/>
          </a:p>
          <a:p>
            <a:pPr lvl="1">
              <a:lnSpc>
                <a:spcPct val="100000"/>
              </a:lnSpc>
            </a:pPr>
            <a:r>
              <a:rPr lang="hu-HU" sz="1600" dirty="0"/>
              <a:t>Utána </a:t>
            </a:r>
            <a:r>
              <a:rPr lang="hu-HU" sz="1600" dirty="0" err="1"/>
              <a:t>energiahordozónként</a:t>
            </a:r>
            <a:r>
              <a:rPr lang="hu-HU" sz="1600" dirty="0"/>
              <a:t> összegzünk</a:t>
            </a:r>
          </a:p>
          <a:p>
            <a:pPr lvl="1">
              <a:lnSpc>
                <a:spcPct val="100000"/>
              </a:lnSpc>
            </a:pPr>
            <a:r>
              <a:rPr lang="hu-HU" sz="1600" dirty="0"/>
              <a:t>Csak a végén </a:t>
            </a:r>
            <a:r>
              <a:rPr lang="hu-HU" sz="1600" dirty="0" err="1"/>
              <a:t>fajlagosítunk</a:t>
            </a:r>
            <a:endParaRPr lang="hu-HU" sz="1600" dirty="0"/>
          </a:p>
          <a:p>
            <a:pPr>
              <a:lnSpc>
                <a:spcPct val="100000"/>
              </a:lnSpc>
            </a:pPr>
            <a:r>
              <a:rPr lang="hu-HU" dirty="0"/>
              <a:t>Az </a:t>
            </a:r>
            <a:r>
              <a:rPr lang="hu-HU" dirty="0" err="1"/>
              <a:t>energiahordozónkénti</a:t>
            </a:r>
            <a:r>
              <a:rPr lang="hu-HU" dirty="0"/>
              <a:t> fajlagos végenergiákból számolunk többféle komplex mutatót (primer energia, CO</a:t>
            </a:r>
            <a:r>
              <a:rPr lang="hu-HU" baseline="-25000" dirty="0"/>
              <a:t>2</a:t>
            </a:r>
            <a:r>
              <a:rPr lang="hu-HU" dirty="0"/>
              <a:t> , megújuló energia)</a:t>
            </a:r>
          </a:p>
          <a:p>
            <a:pPr>
              <a:lnSpc>
                <a:spcPct val="100000"/>
              </a:lnSpc>
            </a:pPr>
            <a:r>
              <a:rPr lang="hu-HU" dirty="0"/>
              <a:t>Passzív, helyben, közelben, távolban termelt megújuló külön kezelése</a:t>
            </a:r>
          </a:p>
          <a:p>
            <a:pPr>
              <a:lnSpc>
                <a:spcPct val="100000"/>
              </a:lnSpc>
            </a:pPr>
            <a:r>
              <a:rPr lang="hu-HU" dirty="0"/>
              <a:t>Jelentős változás követelményekben (megújuló követelmény megszűnik, helyette CO</a:t>
            </a:r>
            <a:r>
              <a:rPr lang="hu-HU" baseline="-25000" dirty="0"/>
              <a:t>2</a:t>
            </a:r>
            <a:r>
              <a:rPr lang="hu-HU" dirty="0"/>
              <a:t>)</a:t>
            </a:r>
          </a:p>
          <a:p>
            <a:pPr>
              <a:lnSpc>
                <a:spcPct val="100000"/>
              </a:lnSpc>
            </a:pPr>
            <a:r>
              <a:rPr lang="hu-HU" dirty="0"/>
              <a:t>Szezonális-havi kombinált módszer (egyszerűsített), órai (részletes)</a:t>
            </a:r>
          </a:p>
          <a:p>
            <a:pPr>
              <a:lnSpc>
                <a:spcPct val="100000"/>
              </a:lnSpc>
            </a:pPr>
            <a:r>
              <a:rPr lang="hu-HU" dirty="0"/>
              <a:t>Angol betű, magyar index</a:t>
            </a:r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63317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BB4034D-9AC7-3426-AF5C-D3AF9BAE7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Követelményrendszer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00D7C5EE-0EEE-90B3-5593-9F6ED8446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823" y="1871858"/>
            <a:ext cx="2187612" cy="603883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hu-HU" altLang="hu-HU" sz="1662" dirty="0"/>
              <a:t>I. szint:</a:t>
            </a:r>
          </a:p>
          <a:p>
            <a:r>
              <a:rPr lang="hu-HU" altLang="hu-HU" sz="1662" dirty="0"/>
              <a:t>Elemi szint</a:t>
            </a: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CBDFD050-374E-F2F1-ADBD-4A74D2A0A9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6573" y="2687058"/>
            <a:ext cx="227319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hu-HU" altLang="hu-HU" dirty="0"/>
              <a:t>Hőátbocsátási tényező</a:t>
            </a:r>
            <a:endParaRPr lang="hu-HU" altLang="hu-HU" baseline="-25000" dirty="0"/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1B2667EF-9B60-BF22-2C72-4D8629111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5039" y="2255395"/>
            <a:ext cx="2501192" cy="603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hu-HU" altLang="hu-HU" sz="1662" dirty="0">
                <a:solidFill>
                  <a:srgbClr val="99CC00"/>
                </a:solidFill>
                <a:latin typeface="Tahoma" pitchFamily="34" charset="0"/>
              </a:rPr>
              <a:t>Fajlagos hőveszteség-tényező</a:t>
            </a:r>
            <a:endParaRPr lang="hu-HU" altLang="hu-HU" sz="1662" dirty="0">
              <a:latin typeface="Tahoma" pitchFamily="34" charset="0"/>
            </a:endParaRP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92624418-A0AD-199E-86FE-78B361D14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2293" y="2190375"/>
            <a:ext cx="2215342" cy="603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hu-HU" altLang="hu-HU" sz="1662" dirty="0">
                <a:solidFill>
                  <a:srgbClr val="FF0000"/>
                </a:solidFill>
                <a:latin typeface="Tahoma" pitchFamily="34" charset="0"/>
              </a:rPr>
              <a:t>Összesített energetikai jellemző</a:t>
            </a:r>
            <a:endParaRPr lang="de-DE" altLang="hu-HU" sz="1662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ACE1E2C9-F493-AD32-E51A-C04B3E1D8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9475" y="1340758"/>
            <a:ext cx="1765222" cy="60388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hu-HU" altLang="hu-HU" sz="1662" dirty="0"/>
              <a:t>II. szint:</a:t>
            </a:r>
          </a:p>
          <a:p>
            <a:r>
              <a:rPr lang="hu-HU" altLang="hu-HU" sz="1662" dirty="0"/>
              <a:t>Épület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EFF5595B-135B-E7A5-FFA9-396CE236F3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0393" y="906441"/>
            <a:ext cx="2143879" cy="859659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hu-HU" altLang="hu-HU" sz="1662" dirty="0"/>
              <a:t>III. szint: </a:t>
            </a:r>
          </a:p>
          <a:p>
            <a:r>
              <a:rPr lang="hu-HU" altLang="hu-HU" sz="1662" dirty="0"/>
              <a:t>Épület</a:t>
            </a:r>
            <a:r>
              <a:rPr lang="de-DE" altLang="hu-HU" sz="1662" dirty="0"/>
              <a:t> + </a:t>
            </a:r>
            <a:r>
              <a:rPr lang="hu-HU" altLang="hu-HU" sz="1662" dirty="0"/>
              <a:t>épületgépészet</a:t>
            </a:r>
          </a:p>
        </p:txBody>
      </p:sp>
      <p:sp>
        <p:nvSpPr>
          <p:cNvPr id="10" name="Ellipszis 9">
            <a:extLst>
              <a:ext uri="{FF2B5EF4-FFF2-40B4-BE49-F238E27FC236}">
                <a16:creationId xmlns:a16="http://schemas.microsoft.com/office/drawing/2014/main" id="{CCE1E6AB-9FFF-28B3-610C-81CDE21F10E2}"/>
              </a:ext>
            </a:extLst>
          </p:cNvPr>
          <p:cNvSpPr/>
          <p:nvPr/>
        </p:nvSpPr>
        <p:spPr bwMode="auto">
          <a:xfrm>
            <a:off x="2100850" y="4124274"/>
            <a:ext cx="2500237" cy="712076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4406" tIns="42203" rIns="84406" bIns="42203" numCol="1" rtlCol="0" anchor="ctr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u-HU" sz="1662" dirty="0">
                <a:latin typeface="Helvetica 45 Light" pitchFamily="34" charset="0"/>
              </a:rPr>
              <a:t>Nyári túlmelegedés</a:t>
            </a:r>
            <a:endParaRPr lang="hu-HU" sz="2215" dirty="0">
              <a:latin typeface="Helvetica 45 Light" pitchFamily="34" charset="0"/>
            </a:endParaRPr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053D2B05-8F30-74A8-DA95-09DA31A0B493}"/>
              </a:ext>
            </a:extLst>
          </p:cNvPr>
          <p:cNvSpPr/>
          <p:nvPr/>
        </p:nvSpPr>
        <p:spPr bwMode="auto">
          <a:xfrm>
            <a:off x="5126768" y="4154063"/>
            <a:ext cx="2500237" cy="712076"/>
          </a:xfrm>
          <a:prstGeom prst="ellipse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4406" tIns="42203" rIns="84406" bIns="42203" numCol="1" rtlCol="0" anchor="ctr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u-HU" sz="1662" dirty="0">
                <a:latin typeface="Helvetica 45 Light" pitchFamily="34" charset="0"/>
              </a:rPr>
              <a:t>Gépészeti elemi köv.</a:t>
            </a:r>
            <a:endParaRPr lang="hu-HU" sz="2215" dirty="0">
              <a:latin typeface="Helvetica 45 Light" pitchFamily="34" charset="0"/>
            </a:endParaRPr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F5395D5D-0829-9A95-418B-F42EB28D1095}"/>
              </a:ext>
            </a:extLst>
          </p:cNvPr>
          <p:cNvSpPr/>
          <p:nvPr/>
        </p:nvSpPr>
        <p:spPr bwMode="auto">
          <a:xfrm>
            <a:off x="8039883" y="4119854"/>
            <a:ext cx="2500237" cy="804953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4406" tIns="42203" rIns="84406" bIns="42203" numCol="1" rtlCol="0" anchor="ctr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u-HU" sz="1662" dirty="0">
                <a:latin typeface="Helvetica 45 Light" pitchFamily="34" charset="0"/>
              </a:rPr>
              <a:t>Megújuló energia</a:t>
            </a:r>
          </a:p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u-HU" sz="1662" dirty="0">
                <a:latin typeface="Helvetica 45 Light" pitchFamily="34" charset="0"/>
              </a:rPr>
              <a:t>részarány (KNE)</a:t>
            </a:r>
            <a:endParaRPr lang="hu-HU" sz="2215" dirty="0">
              <a:latin typeface="Helvetica 45 Light" pitchFamily="34" charset="0"/>
            </a:endParaRPr>
          </a:p>
        </p:txBody>
      </p:sp>
      <p:pic>
        <p:nvPicPr>
          <p:cNvPr id="13" name="Graphic 3" descr="Checkmark">
            <a:extLst>
              <a:ext uri="{FF2B5EF4-FFF2-40B4-BE49-F238E27FC236}">
                <a16:creationId xmlns:a16="http://schemas.microsoft.com/office/drawing/2014/main" id="{622CF6AE-1B03-8851-495D-BA0123B16E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52596" y="1802073"/>
            <a:ext cx="701364" cy="701364"/>
          </a:xfrm>
          <a:prstGeom prst="rect">
            <a:avLst/>
          </a:prstGeom>
        </p:spPr>
      </p:pic>
      <p:pic>
        <p:nvPicPr>
          <p:cNvPr id="14" name="Graphic 14" descr="Checkmark">
            <a:extLst>
              <a:ext uri="{FF2B5EF4-FFF2-40B4-BE49-F238E27FC236}">
                <a16:creationId xmlns:a16="http://schemas.microsoft.com/office/drawing/2014/main" id="{0D362A9B-D141-8D49-8637-B26387714E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66138" y="827049"/>
            <a:ext cx="701364" cy="701364"/>
          </a:xfrm>
          <a:prstGeom prst="rect">
            <a:avLst/>
          </a:prstGeom>
        </p:spPr>
      </p:pic>
      <p:pic>
        <p:nvPicPr>
          <p:cNvPr id="15" name="Graphic 6" descr="Close">
            <a:extLst>
              <a:ext uri="{FF2B5EF4-FFF2-40B4-BE49-F238E27FC236}">
                <a16:creationId xmlns:a16="http://schemas.microsoft.com/office/drawing/2014/main" id="{0EEB96E2-185E-474E-362E-FB8646B629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40067" y="3429615"/>
            <a:ext cx="791587" cy="791587"/>
          </a:xfrm>
          <a:prstGeom prst="rect">
            <a:avLst/>
          </a:prstGeom>
        </p:spPr>
      </p:pic>
      <p:sp>
        <p:nvSpPr>
          <p:cNvPr id="16" name="Ellipszis 10">
            <a:extLst>
              <a:ext uri="{FF2B5EF4-FFF2-40B4-BE49-F238E27FC236}">
                <a16:creationId xmlns:a16="http://schemas.microsoft.com/office/drawing/2014/main" id="{045BB132-DA54-7E5A-7059-5CBAE22AF360}"/>
              </a:ext>
            </a:extLst>
          </p:cNvPr>
          <p:cNvSpPr/>
          <p:nvPr/>
        </p:nvSpPr>
        <p:spPr bwMode="auto">
          <a:xfrm>
            <a:off x="8039883" y="5527048"/>
            <a:ext cx="2500237" cy="697872"/>
          </a:xfrm>
          <a:prstGeom prst="ellips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4406" tIns="42203" rIns="84406" bIns="42203" numCol="1" rtlCol="0" anchor="ctr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u-HU" sz="1662" dirty="0">
                <a:latin typeface="Helvetica 45 Light" pitchFamily="34" charset="0"/>
              </a:rPr>
              <a:t>CO</a:t>
            </a:r>
            <a:r>
              <a:rPr lang="hu-HU" sz="1662" baseline="-25000" dirty="0">
                <a:latin typeface="Helvetica 45 Light" pitchFamily="34" charset="0"/>
              </a:rPr>
              <a:t>2</a:t>
            </a:r>
            <a:r>
              <a:rPr lang="hu-HU" sz="1662" dirty="0">
                <a:latin typeface="Helvetica 45 Light" pitchFamily="34" charset="0"/>
              </a:rPr>
              <a:t> emisszió</a:t>
            </a:r>
            <a:endParaRPr lang="hu-HU" sz="2215" dirty="0">
              <a:latin typeface="Helvetica 45 Light" pitchFamily="34" charset="0"/>
            </a:endParaRPr>
          </a:p>
        </p:txBody>
      </p:sp>
      <p:sp>
        <p:nvSpPr>
          <p:cNvPr id="17" name="Arrow: Down 7">
            <a:extLst>
              <a:ext uri="{FF2B5EF4-FFF2-40B4-BE49-F238E27FC236}">
                <a16:creationId xmlns:a16="http://schemas.microsoft.com/office/drawing/2014/main" id="{458BC85E-A037-286D-4A08-83D6DE7A72D9}"/>
              </a:ext>
            </a:extLst>
          </p:cNvPr>
          <p:cNvSpPr/>
          <p:nvPr/>
        </p:nvSpPr>
        <p:spPr bwMode="auto">
          <a:xfrm>
            <a:off x="9182041" y="5005220"/>
            <a:ext cx="311683" cy="349728"/>
          </a:xfrm>
          <a:prstGeom prst="downArrow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4406" tIns="42203" rIns="84406" bIns="42203" numCol="1" rtlCol="0" anchor="ctr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 sz="2215">
              <a:latin typeface="Helvetica 45 Light" pitchFamily="34" charset="0"/>
            </a:endParaRPr>
          </a:p>
        </p:txBody>
      </p:sp>
      <p:pic>
        <p:nvPicPr>
          <p:cNvPr id="18" name="Graphic 21" descr="Checkmark">
            <a:extLst>
              <a:ext uri="{FF2B5EF4-FFF2-40B4-BE49-F238E27FC236}">
                <a16:creationId xmlns:a16="http://schemas.microsoft.com/office/drawing/2014/main" id="{B3EC5436-58CA-9783-6072-54EB2ED812A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21715" y="3685181"/>
            <a:ext cx="701364" cy="701364"/>
          </a:xfrm>
          <a:prstGeom prst="rect">
            <a:avLst/>
          </a:prstGeom>
        </p:spPr>
      </p:pic>
      <p:pic>
        <p:nvPicPr>
          <p:cNvPr id="19" name="Graphic 4" descr="Checkmark">
            <a:extLst>
              <a:ext uri="{FF2B5EF4-FFF2-40B4-BE49-F238E27FC236}">
                <a16:creationId xmlns:a16="http://schemas.microsoft.com/office/drawing/2014/main" id="{E743BC88-D0E9-544A-E32B-C42C7C6C95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03232" y="1275109"/>
            <a:ext cx="701364" cy="701364"/>
          </a:xfrm>
          <a:prstGeom prst="rect">
            <a:avLst/>
          </a:prstGeom>
        </p:spPr>
      </p:pic>
      <p:sp>
        <p:nvSpPr>
          <p:cNvPr id="20" name="Cím 2">
            <a:extLst>
              <a:ext uri="{FF2B5EF4-FFF2-40B4-BE49-F238E27FC236}">
                <a16:creationId xmlns:a16="http://schemas.microsoft.com/office/drawing/2014/main" id="{C161F3B4-F471-2DBC-BE61-CC22E4E499D6}"/>
              </a:ext>
            </a:extLst>
          </p:cNvPr>
          <p:cNvSpPr txBox="1">
            <a:spLocks/>
          </p:cNvSpPr>
          <p:nvPr/>
        </p:nvSpPr>
        <p:spPr>
          <a:xfrm>
            <a:off x="2397808" y="428706"/>
            <a:ext cx="7396383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hu-HU" dirty="0"/>
          </a:p>
        </p:txBody>
      </p:sp>
      <p:sp>
        <p:nvSpPr>
          <p:cNvPr id="21" name="Ellipszis 10">
            <a:extLst>
              <a:ext uri="{FF2B5EF4-FFF2-40B4-BE49-F238E27FC236}">
                <a16:creationId xmlns:a16="http://schemas.microsoft.com/office/drawing/2014/main" id="{E6DCEF30-CD5C-C461-5BE8-5A083B2F3D79}"/>
              </a:ext>
            </a:extLst>
          </p:cNvPr>
          <p:cNvSpPr/>
          <p:nvPr/>
        </p:nvSpPr>
        <p:spPr bwMode="auto">
          <a:xfrm>
            <a:off x="2133894" y="5422322"/>
            <a:ext cx="2500237" cy="697872"/>
          </a:xfrm>
          <a:prstGeom prst="ellips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4406" tIns="42203" rIns="84406" bIns="42203" numCol="1" rtlCol="0" anchor="ctr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u-HU" sz="1662" dirty="0">
                <a:latin typeface="Helvetica 45 Light" pitchFamily="34" charset="0"/>
              </a:rPr>
              <a:t>Nyári hővédelem</a:t>
            </a:r>
            <a:endParaRPr lang="hu-HU" sz="2215" dirty="0">
              <a:latin typeface="Helvetica 45 Light" pitchFamily="34" charset="0"/>
            </a:endParaRPr>
          </a:p>
        </p:txBody>
      </p:sp>
      <p:sp>
        <p:nvSpPr>
          <p:cNvPr id="22" name="Arrow: Down 7">
            <a:extLst>
              <a:ext uri="{FF2B5EF4-FFF2-40B4-BE49-F238E27FC236}">
                <a16:creationId xmlns:a16="http://schemas.microsoft.com/office/drawing/2014/main" id="{9F3C5A20-7745-86DE-8B56-8E345588ECEE}"/>
              </a:ext>
            </a:extLst>
          </p:cNvPr>
          <p:cNvSpPr/>
          <p:nvPr/>
        </p:nvSpPr>
        <p:spPr bwMode="auto">
          <a:xfrm>
            <a:off x="3306079" y="4928455"/>
            <a:ext cx="311683" cy="349728"/>
          </a:xfrm>
          <a:prstGeom prst="downArrow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4406" tIns="42203" rIns="84406" bIns="42203" numCol="1" rtlCol="0" anchor="ctr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hu-HU" sz="2215">
              <a:latin typeface="Helvetica 45 Light" pitchFamily="34" charset="0"/>
            </a:endParaRPr>
          </a:p>
        </p:txBody>
      </p:sp>
      <p:pic>
        <p:nvPicPr>
          <p:cNvPr id="23" name="Graphic 6" descr="Close">
            <a:extLst>
              <a:ext uri="{FF2B5EF4-FFF2-40B4-BE49-F238E27FC236}">
                <a16:creationId xmlns:a16="http://schemas.microsoft.com/office/drawing/2014/main" id="{F462AA7D-5C50-8874-DC0A-081A599582C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19152" y="3429615"/>
            <a:ext cx="791587" cy="791587"/>
          </a:xfrm>
          <a:prstGeom prst="rect">
            <a:avLst/>
          </a:prstGeom>
        </p:spPr>
      </p:pic>
      <p:sp>
        <p:nvSpPr>
          <p:cNvPr id="24" name="Dia számának helye 12">
            <a:extLst>
              <a:ext uri="{FF2B5EF4-FFF2-40B4-BE49-F238E27FC236}">
                <a16:creationId xmlns:a16="http://schemas.microsoft.com/office/drawing/2014/main" id="{90ACA693-C4CB-8CDA-62F9-137DD164F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53098" y="6053027"/>
            <a:ext cx="498372" cy="289011"/>
          </a:xfrm>
        </p:spPr>
        <p:txBody>
          <a:bodyPr/>
          <a:lstStyle/>
          <a:p>
            <a:fld id="{75CD2D6A-FE75-4AFF-8B70-2A4016494F12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041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>
            <a:extLst>
              <a:ext uri="{FF2B5EF4-FFF2-40B4-BE49-F238E27FC236}">
                <a16:creationId xmlns:a16="http://schemas.microsoft.com/office/drawing/2014/main" id="{197054E7-9C87-2757-99D0-10708ECC6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Követelményrendszer</a:t>
            </a:r>
          </a:p>
        </p:txBody>
      </p:sp>
      <p:sp>
        <p:nvSpPr>
          <p:cNvPr id="10" name="Alcím 2">
            <a:extLst>
              <a:ext uri="{FF2B5EF4-FFF2-40B4-BE49-F238E27FC236}">
                <a16:creationId xmlns:a16="http://schemas.microsoft.com/office/drawing/2014/main" id="{D466D3FD-76F7-1059-8B12-12F4B1421C53}"/>
              </a:ext>
            </a:extLst>
          </p:cNvPr>
          <p:cNvSpPr txBox="1">
            <a:spLocks/>
          </p:cNvSpPr>
          <p:nvPr/>
        </p:nvSpPr>
        <p:spPr>
          <a:xfrm>
            <a:off x="832092" y="2021884"/>
            <a:ext cx="9289808" cy="407411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Általános követelmények:</a:t>
            </a:r>
          </a:p>
          <a:p>
            <a:pPr lvl="1"/>
            <a:r>
              <a:rPr lang="hu-HU" sz="2600" dirty="0">
                <a:latin typeface="Calibri" panose="020F0502020204030204" pitchFamily="34" charset="0"/>
                <a:cs typeface="Calibri" panose="020F0502020204030204" pitchFamily="34" charset="0"/>
              </a:rPr>
              <a:t>hőátbocsátási tényező követelményértékei</a:t>
            </a:r>
          </a:p>
          <a:p>
            <a:pPr lvl="1"/>
            <a:r>
              <a:rPr lang="hu-HU" sz="2600" dirty="0">
                <a:latin typeface="Calibri" panose="020F0502020204030204" pitchFamily="34" charset="0"/>
                <a:cs typeface="Calibri" panose="020F0502020204030204" pitchFamily="34" charset="0"/>
              </a:rPr>
              <a:t>a nyári hővédelemre vonatkozó követelmény</a:t>
            </a:r>
          </a:p>
          <a:p>
            <a:pPr lvl="1"/>
            <a:r>
              <a:rPr lang="hu-HU" sz="2600" dirty="0">
                <a:latin typeface="Calibri" panose="020F0502020204030204" pitchFamily="34" charset="0"/>
                <a:cs typeface="Calibri" panose="020F0502020204030204" pitchFamily="34" charset="0"/>
              </a:rPr>
              <a:t>az épülettechnikai rendszerre vonatkozó előírások</a:t>
            </a:r>
          </a:p>
        </p:txBody>
      </p:sp>
    </p:spTree>
    <p:extLst>
      <p:ext uri="{BB962C8B-B14F-4D97-AF65-F5344CB8AC3E}">
        <p14:creationId xmlns:p14="http://schemas.microsoft.com/office/powerpoint/2010/main" val="4123234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31F2B-0F87-06ED-DCDD-38234A6A92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>
            <a:extLst>
              <a:ext uri="{FF2B5EF4-FFF2-40B4-BE49-F238E27FC236}">
                <a16:creationId xmlns:a16="http://schemas.microsoft.com/office/drawing/2014/main" id="{92AD9F57-C912-8983-251F-FA6D72823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Követelményrendszer</a:t>
            </a:r>
          </a:p>
        </p:txBody>
      </p:sp>
      <p:sp>
        <p:nvSpPr>
          <p:cNvPr id="10" name="Alcím 2">
            <a:extLst>
              <a:ext uri="{FF2B5EF4-FFF2-40B4-BE49-F238E27FC236}">
                <a16:creationId xmlns:a16="http://schemas.microsoft.com/office/drawing/2014/main" id="{7802A054-C3F3-2F8F-84BA-56C57031DB33}"/>
              </a:ext>
            </a:extLst>
          </p:cNvPr>
          <p:cNvSpPr txBox="1">
            <a:spLocks/>
          </p:cNvSpPr>
          <p:nvPr/>
        </p:nvSpPr>
        <p:spPr>
          <a:xfrm>
            <a:off x="832091" y="2021884"/>
            <a:ext cx="9901453" cy="407411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A közel nulla energiaigényű épületek külön követelményei</a:t>
            </a:r>
          </a:p>
          <a:p>
            <a:pPr lvl="1"/>
            <a:r>
              <a:rPr lang="hu-HU" sz="2600" dirty="0">
                <a:latin typeface="Calibri" panose="020F0502020204030204" pitchFamily="34" charset="0"/>
                <a:cs typeface="Calibri" panose="020F0502020204030204" pitchFamily="34" charset="0"/>
              </a:rPr>
              <a:t>fajlagos hőveszteség-tényező</a:t>
            </a:r>
          </a:p>
          <a:p>
            <a:pPr lvl="1"/>
            <a:r>
              <a:rPr lang="hu-HU" sz="2400" dirty="0">
                <a:latin typeface="Calibri" panose="020F0502020204030204" pitchFamily="34" charset="0"/>
                <a:cs typeface="Calibri" panose="020F0502020204030204" pitchFamily="34" charset="0"/>
              </a:rPr>
              <a:t>összesített energetikai jellemző</a:t>
            </a:r>
          </a:p>
          <a:p>
            <a:pPr lvl="1"/>
            <a:r>
              <a:rPr lang="hu-HU" sz="2400" dirty="0">
                <a:latin typeface="Calibri" panose="020F0502020204030204" pitchFamily="34" charset="0"/>
                <a:cs typeface="Calibri" panose="020F0502020204030204" pitchFamily="34" charset="0"/>
              </a:rPr>
              <a:t>fajlagos CO</a:t>
            </a:r>
            <a:r>
              <a:rPr lang="hu-HU" sz="2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hu-HU" sz="2400" dirty="0">
                <a:latin typeface="Calibri" panose="020F0502020204030204" pitchFamily="34" charset="0"/>
                <a:cs typeface="Calibri" panose="020F0502020204030204" pitchFamily="34" charset="0"/>
              </a:rPr>
              <a:t>-kibocsátás.</a:t>
            </a:r>
          </a:p>
          <a:p>
            <a:pPr marL="0" indent="0">
              <a:buNone/>
            </a:pPr>
            <a:r>
              <a:rPr lang="hu-HU" sz="2600" b="1" dirty="0">
                <a:latin typeface="Calibri" panose="020F0502020204030204" pitchFamily="34" charset="0"/>
                <a:cs typeface="Calibri" panose="020F0502020204030204" pitchFamily="34" charset="0"/>
              </a:rPr>
              <a:t>Jelentős felújítás alá eső épületekre vonatkozó külön követelmények</a:t>
            </a:r>
          </a:p>
          <a:p>
            <a:pPr lvl="1"/>
            <a:r>
              <a:rPr lang="hu-HU" sz="2400" dirty="0">
                <a:latin typeface="Calibri" panose="020F0502020204030204" pitchFamily="34" charset="0"/>
                <a:cs typeface="Calibri" panose="020F0502020204030204" pitchFamily="34" charset="0"/>
              </a:rPr>
              <a:t>fajlagos hőveszteség-tényező,</a:t>
            </a:r>
          </a:p>
          <a:p>
            <a:pPr lvl="1"/>
            <a:r>
              <a:rPr lang="hu-HU" sz="2400" dirty="0">
                <a:latin typeface="Calibri" panose="020F0502020204030204" pitchFamily="34" charset="0"/>
                <a:cs typeface="Calibri" panose="020F0502020204030204" pitchFamily="34" charset="0"/>
              </a:rPr>
              <a:t>összesített energetikai jellemző</a:t>
            </a:r>
          </a:p>
        </p:txBody>
      </p:sp>
    </p:spTree>
    <p:extLst>
      <p:ext uri="{BB962C8B-B14F-4D97-AF65-F5344CB8AC3E}">
        <p14:creationId xmlns:p14="http://schemas.microsoft.com/office/powerpoint/2010/main" val="1889550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8676D6-3E9F-44A4-1EC2-C037318143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>
            <a:extLst>
              <a:ext uri="{FF2B5EF4-FFF2-40B4-BE49-F238E27FC236}">
                <a16:creationId xmlns:a16="http://schemas.microsoft.com/office/drawing/2014/main" id="{4563D359-211D-C602-7B67-A75DAAE0C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Munka menete</a:t>
            </a:r>
          </a:p>
        </p:txBody>
      </p:sp>
      <p:sp>
        <p:nvSpPr>
          <p:cNvPr id="10" name="Alcím 2">
            <a:extLst>
              <a:ext uri="{FF2B5EF4-FFF2-40B4-BE49-F238E27FC236}">
                <a16:creationId xmlns:a16="http://schemas.microsoft.com/office/drawing/2014/main" id="{45051F9B-60FF-11F6-1443-BFE9D680D52B}"/>
              </a:ext>
            </a:extLst>
          </p:cNvPr>
          <p:cNvSpPr txBox="1">
            <a:spLocks/>
          </p:cNvSpPr>
          <p:nvPr/>
        </p:nvSpPr>
        <p:spPr>
          <a:xfrm>
            <a:off x="832093" y="2021884"/>
            <a:ext cx="8689976" cy="71226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hu-HU" sz="2800" dirty="0">
                <a:latin typeface="Calibri" panose="020F0502020204030204" pitchFamily="34" charset="0"/>
                <a:cs typeface="Calibri" panose="020F0502020204030204" pitchFamily="34" charset="0"/>
              </a:rPr>
              <a:t>Szerkezet típusok kidolgozása</a:t>
            </a: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78B03AA0-5EC8-7BD1-3133-5C7DB0652E87}"/>
              </a:ext>
            </a:extLst>
          </p:cNvPr>
          <p:cNvSpPr txBox="1"/>
          <p:nvPr/>
        </p:nvSpPr>
        <p:spPr>
          <a:xfrm>
            <a:off x="1477771" y="2601555"/>
            <a:ext cx="39143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/>
              <a:t>Falak, födémek, tetők, nyílászárók ...</a:t>
            </a:r>
          </a:p>
        </p:txBody>
      </p:sp>
      <p:sp>
        <p:nvSpPr>
          <p:cNvPr id="12" name="Alcím 2">
            <a:extLst>
              <a:ext uri="{FF2B5EF4-FFF2-40B4-BE49-F238E27FC236}">
                <a16:creationId xmlns:a16="http://schemas.microsoft.com/office/drawing/2014/main" id="{B9F256A1-528A-866D-21B7-C829D32A3873}"/>
              </a:ext>
            </a:extLst>
          </p:cNvPr>
          <p:cNvSpPr txBox="1">
            <a:spLocks/>
          </p:cNvSpPr>
          <p:nvPr/>
        </p:nvSpPr>
        <p:spPr>
          <a:xfrm>
            <a:off x="1477771" y="3872008"/>
            <a:ext cx="4344988" cy="712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None/>
              <a:defRPr sz="2200" kern="1200" cap="all" baseline="0">
                <a:solidFill>
                  <a:schemeClr val="bg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hu-HU" sz="2800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Helyiségek felépítése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B6FC417B-5A2B-6DFB-E3F0-6754982F05AC}"/>
              </a:ext>
            </a:extLst>
          </p:cNvPr>
          <p:cNvSpPr txBox="1"/>
          <p:nvPr/>
        </p:nvSpPr>
        <p:spPr>
          <a:xfrm>
            <a:off x="729551" y="4493358"/>
            <a:ext cx="4425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/>
              <a:t>Lehet ténylegesen helyiségekre lebontva, </a:t>
            </a:r>
            <a:br>
              <a:rPr lang="hu-HU" sz="2000" dirty="0"/>
            </a:br>
            <a:r>
              <a:rPr lang="hu-HU" sz="2000" dirty="0"/>
              <a:t>de összevontan is kezelhetők a terek</a:t>
            </a:r>
          </a:p>
        </p:txBody>
      </p:sp>
      <p:sp>
        <p:nvSpPr>
          <p:cNvPr id="14" name="Alcím 2">
            <a:extLst>
              <a:ext uri="{FF2B5EF4-FFF2-40B4-BE49-F238E27FC236}">
                <a16:creationId xmlns:a16="http://schemas.microsoft.com/office/drawing/2014/main" id="{D3025054-63FD-EE7B-9740-5DD3005CF635}"/>
              </a:ext>
            </a:extLst>
          </p:cNvPr>
          <p:cNvSpPr txBox="1">
            <a:spLocks/>
          </p:cNvSpPr>
          <p:nvPr/>
        </p:nvSpPr>
        <p:spPr>
          <a:xfrm>
            <a:off x="6570979" y="2884275"/>
            <a:ext cx="3625660" cy="712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None/>
              <a:defRPr sz="2200" kern="1200" cap="all" baseline="0">
                <a:solidFill>
                  <a:schemeClr val="bg1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hu-HU" sz="2800" cap="non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Zónák kialakítása</a:t>
            </a: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3976C2F3-C48F-7375-5CC6-727EE5DEE243}"/>
              </a:ext>
            </a:extLst>
          </p:cNvPr>
          <p:cNvSpPr txBox="1"/>
          <p:nvPr/>
        </p:nvSpPr>
        <p:spPr>
          <a:xfrm>
            <a:off x="7025178" y="3469270"/>
            <a:ext cx="31585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/>
              <a:t>Fűtött, hűtött terület kijelölése</a:t>
            </a:r>
          </a:p>
          <a:p>
            <a:r>
              <a:rPr lang="hu-HU" sz="2000" dirty="0"/>
              <a:t>Használati paraméterek</a:t>
            </a:r>
          </a:p>
          <a:p>
            <a:r>
              <a:rPr lang="hu-HU" sz="2000" dirty="0"/>
              <a:t>Termikus paraméterek</a:t>
            </a:r>
          </a:p>
        </p:txBody>
      </p:sp>
    </p:spTree>
    <p:extLst>
      <p:ext uri="{BB962C8B-B14F-4D97-AF65-F5344CB8AC3E}">
        <p14:creationId xmlns:p14="http://schemas.microsoft.com/office/powerpoint/2010/main" val="1659559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>
            <a:extLst>
              <a:ext uri="{FF2B5EF4-FFF2-40B4-BE49-F238E27FC236}">
                <a16:creationId xmlns:a16="http://schemas.microsoft.com/office/drawing/2014/main" id="{197054E7-9C87-2757-99D0-10708ECC6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Szerkezetek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B23693E8-ED29-B738-70EF-3D0CCF306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1757" y="933650"/>
            <a:ext cx="6292364" cy="5579229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57369D8B-D9C6-7247-3B54-3B42FCDEA139}"/>
              </a:ext>
            </a:extLst>
          </p:cNvPr>
          <p:cNvSpPr txBox="1"/>
          <p:nvPr/>
        </p:nvSpPr>
        <p:spPr>
          <a:xfrm>
            <a:off x="70926" y="2812277"/>
            <a:ext cx="4543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Egy szabadon bővíthető anyag adatbázisból állítható össze a szerkezet </a:t>
            </a:r>
          </a:p>
        </p:txBody>
      </p:sp>
    </p:spTree>
    <p:extLst>
      <p:ext uri="{BB962C8B-B14F-4D97-AF65-F5344CB8AC3E}">
        <p14:creationId xmlns:p14="http://schemas.microsoft.com/office/powerpoint/2010/main" val="1078609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>
            <a:extLst>
              <a:ext uri="{FF2B5EF4-FFF2-40B4-BE49-F238E27FC236}">
                <a16:creationId xmlns:a16="http://schemas.microsoft.com/office/drawing/2014/main" id="{197054E7-9C87-2757-99D0-10708ECC6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Szerkezetek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B23693E8-ED29-B738-70EF-3D0CCF306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1757" y="933650"/>
            <a:ext cx="6292364" cy="5579229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CB8AFDB4-070B-E8AA-BBBB-C02B796BF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9772" y="2121394"/>
            <a:ext cx="6330015" cy="3733310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57369D8B-D9C6-7247-3B54-3B42FCDEA139}"/>
              </a:ext>
            </a:extLst>
          </p:cNvPr>
          <p:cNvSpPr txBox="1"/>
          <p:nvPr/>
        </p:nvSpPr>
        <p:spPr>
          <a:xfrm>
            <a:off x="70926" y="2812277"/>
            <a:ext cx="4543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Egy szabadon bővíthető anyag adatbázisból állítható össze a szerkezet 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E8860F6C-8B2F-407C-F0CF-7252896CE56D}"/>
              </a:ext>
            </a:extLst>
          </p:cNvPr>
          <p:cNvSpPr txBox="1"/>
          <p:nvPr/>
        </p:nvSpPr>
        <p:spPr>
          <a:xfrm>
            <a:off x="70926" y="3708865"/>
            <a:ext cx="3063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Speciális kiegészítések tehetők 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94EC0BBC-30D5-9868-7727-7C83C95788D5}"/>
              </a:ext>
            </a:extLst>
          </p:cNvPr>
          <p:cNvSpPr txBox="1"/>
          <p:nvPr/>
        </p:nvSpPr>
        <p:spPr>
          <a:xfrm>
            <a:off x="243735" y="4115256"/>
            <a:ext cx="47815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Rétegtervi korrekciók a szerkezeten belüli hőhidakra</a:t>
            </a:r>
          </a:p>
        </p:txBody>
      </p:sp>
    </p:spTree>
    <p:extLst>
      <p:ext uri="{BB962C8B-B14F-4D97-AF65-F5344CB8AC3E}">
        <p14:creationId xmlns:p14="http://schemas.microsoft.com/office/powerpoint/2010/main" val="2914879814"/>
      </p:ext>
    </p:extLst>
  </p:cSld>
  <p:clrMapOvr>
    <a:masterClrMapping/>
  </p:clrMapOvr>
</p:sld>
</file>

<file path=ppt/theme/theme1.xml><?xml version="1.0" encoding="utf-8"?>
<a:theme xmlns:a="http://schemas.openxmlformats.org/drawingml/2006/main" name="Galéria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2CB663"/>
      </a:accent4>
      <a:accent5>
        <a:srgbClr val="DF8822"/>
      </a:accent5>
      <a:accent6>
        <a:srgbClr val="BC410A"/>
      </a:accent6>
      <a:hlink>
        <a:srgbClr val="5977C4"/>
      </a:hlink>
      <a:folHlink>
        <a:srgbClr val="A1A9BF"/>
      </a:folHlink>
    </a:clrScheme>
    <a:fontScheme name="Gallery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TM10001114[[fn=Galéria]]</Template>
  <TotalTime>2401</TotalTime>
  <Words>421</Words>
  <Application>Microsoft Office PowerPoint</Application>
  <PresentationFormat>Szélesvásznú</PresentationFormat>
  <Paragraphs>114</Paragraphs>
  <Slides>22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22</vt:i4>
      </vt:variant>
    </vt:vector>
  </HeadingPairs>
  <TitlesOfParts>
    <vt:vector size="29" baseType="lpstr">
      <vt:lpstr>Aptos</vt:lpstr>
      <vt:lpstr>Arial</vt:lpstr>
      <vt:lpstr>Calibri</vt:lpstr>
      <vt:lpstr>Century Gothic</vt:lpstr>
      <vt:lpstr>Helvetica 45 Light</vt:lpstr>
      <vt:lpstr>Tahoma</vt:lpstr>
      <vt:lpstr>Galéria</vt:lpstr>
      <vt:lpstr>Épületenergetikai tanúsítás változásai</vt:lpstr>
      <vt:lpstr>Rendelet változások</vt:lpstr>
      <vt:lpstr>9 / 2023 ÉKM rendelet – Szemléletbeli változások</vt:lpstr>
      <vt:lpstr>Követelményrendszer</vt:lpstr>
      <vt:lpstr>Követelményrendszer</vt:lpstr>
      <vt:lpstr>Követelményrendszer</vt:lpstr>
      <vt:lpstr>Munka menete</vt:lpstr>
      <vt:lpstr>Szerkezetek</vt:lpstr>
      <vt:lpstr>Szerkezetek</vt:lpstr>
      <vt:lpstr>Szerkezetek</vt:lpstr>
      <vt:lpstr>Zónák</vt:lpstr>
      <vt:lpstr>Zónák</vt:lpstr>
      <vt:lpstr>Zónák</vt:lpstr>
      <vt:lpstr>Kondicionált és nem kondicionált terek</vt:lpstr>
      <vt:lpstr>PowerPoint-bemutató</vt:lpstr>
      <vt:lpstr>Hőmérsékleti korrekciós tényezők Bu</vt:lpstr>
      <vt:lpstr>Hőtárolás</vt:lpstr>
      <vt:lpstr>Szakaszos üzem</vt:lpstr>
      <vt:lpstr>Nyári hővédelem</vt:lpstr>
      <vt:lpstr>Szerkezetek minősítése</vt:lpstr>
      <vt:lpstr>Tömítetlenségből származó légcsere növekedés</vt:lpstr>
      <vt:lpstr>Köszönöm a figyelmet!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Épületenergetikai tanúsítás változásai</dc:title>
  <dc:creator>Baumann Mihály</dc:creator>
  <cp:lastModifiedBy>Baumann Mihály</cp:lastModifiedBy>
  <cp:revision>1</cp:revision>
  <dcterms:created xsi:type="dcterms:W3CDTF">2023-12-01T08:57:40Z</dcterms:created>
  <dcterms:modified xsi:type="dcterms:W3CDTF">2025-01-21T08:46:35Z</dcterms:modified>
</cp:coreProperties>
</file>