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41B0AF-F620-9F9F-65A8-34A455772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434" y="1300786"/>
            <a:ext cx="9319554" cy="744146"/>
          </a:xfrm>
        </p:spPr>
        <p:txBody>
          <a:bodyPr>
            <a:noAutofit/>
          </a:bodyPr>
          <a:lstStyle/>
          <a:p>
            <a:r>
              <a:rPr lang="hu-HU" sz="36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Felújítások készítése a 9/2023 ÉKM szerint</a:t>
            </a:r>
            <a:endParaRPr lang="hu-HU" sz="3600" cap="none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928C2D0-38AC-F928-F5EB-8A030AF6A49A}"/>
              </a:ext>
            </a:extLst>
          </p:cNvPr>
          <p:cNvSpPr txBox="1"/>
          <p:nvPr/>
        </p:nvSpPr>
        <p:spPr>
          <a:xfrm>
            <a:off x="1992289" y="2570672"/>
            <a:ext cx="75778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Szerkezetek felújítása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Az épület légtömörségének változása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felújítása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felújítási javaslatokkal elérhető új besorolások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épülettechnikai rendszerek felújítási dokumentációja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felújítási útlevél</a:t>
            </a:r>
          </a:p>
        </p:txBody>
      </p:sp>
    </p:spTree>
    <p:extLst>
      <p:ext uri="{BB962C8B-B14F-4D97-AF65-F5344CB8AC3E}">
        <p14:creationId xmlns:p14="http://schemas.microsoft.com/office/powerpoint/2010/main" val="68846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Szerkezetek felújítása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1C4A0F2-C738-3C4B-17DD-9A50C47E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49" y="3152100"/>
            <a:ext cx="8183208" cy="316161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1180335" y="1206349"/>
            <a:ext cx="9631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Ezekről automatikusan készül a jó és kiváló javaslat. A felhasználónak annyi a dolga, hogy a típust ellenőrizze, esetleg korrigálja, illetve kikapcsolhatja, hogy a javaslatban ne szerepeljen az adott szerkezet korszerűsítése, ha szükséges. Ablakok esetén további opciók is vannak, ebből a légtömörséggel kell feltétlenül foglalkozni.</a:t>
            </a:r>
          </a:p>
          <a:p>
            <a:r>
              <a:rPr lang="hu-H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Jelenleg, hogy mi a felújított szerkezet U értéke, nem módosítható, ez az adott szerkezet típusra a rendelet szerinti jó, illetve kiváló érték.</a:t>
            </a:r>
          </a:p>
        </p:txBody>
      </p:sp>
    </p:spTree>
    <p:extLst>
      <p:ext uri="{BB962C8B-B14F-4D97-AF65-F5344CB8AC3E}">
        <p14:creationId xmlns:p14="http://schemas.microsoft.com/office/powerpoint/2010/main" val="2000187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 légtömörségének változása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003984" y="2587372"/>
            <a:ext cx="4324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termikus zóna adatainál lehet a meglévő állapothoz tartozó tömítettlenségből származó légcsere növekedés mellett a kétféle felújításhoz tartozó értéket megadni.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04C4338-D422-3148-65FD-3483C1BF9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607749"/>
            <a:ext cx="43243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8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Épülettechnikai rendszerek felújítása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159925" y="2288586"/>
            <a:ext cx="4684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kétféle javaslat melletti épülettechnikai rendszereket meg kell adnunk.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listák tételei egyszerűen áthúzhatók egy másik listába. Ha azon a rendszeren nem módosítunk, akkor az áthúzással készen is vagyunk. Ha módosításra van szükség azt megtehetjük a szokásos módon.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574EEB2-440F-E303-254A-A3C4C7BD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09" y="1847849"/>
            <a:ext cx="6779539" cy="41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8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917" y="294519"/>
            <a:ext cx="9012865" cy="783784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 felújítási javaslatokkal elérhető új besorolás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798279" y="1457864"/>
            <a:ext cx="4183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számítást a tanúsítási egységnél lehet elvégezni. Be kell kapcsolni, hogy melyik javaslatokat kérjük, majd a számít nyomógombra kell kattintani.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indikátorok fülön együtt láthatók valamennyi esetre a fő végeredmények, de e mellett, kiválasztva, hogy melyik esetről van szó, az egyes részeredmények is megtekinthetők.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BE4C3F9-4903-FE05-EFA2-AB3BB4BB7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9" y="1078303"/>
            <a:ext cx="7463055" cy="558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7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181" y="510179"/>
            <a:ext cx="10027338" cy="783784"/>
          </a:xfrm>
        </p:spPr>
        <p:txBody>
          <a:bodyPr>
            <a:normAutofit/>
          </a:bodyPr>
          <a:lstStyle/>
          <a:p>
            <a:r>
              <a:rPr lang="hu-HU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felújítási dokumentációja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901131" y="1293963"/>
            <a:ext cx="4603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ezekhez tartozó űrlapokat az épülettechnikai rendszerek melletti felújítási dokumentációk listában tudjuk létrehozni, az egér bal gombjával feljövő menü segítségével.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6284EB2-A300-D1F5-6B9B-E8876DFB1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70" y="1155463"/>
            <a:ext cx="5290358" cy="131538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F3847E3-9D56-9A3C-4CC5-C7136682F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45" y="2622429"/>
            <a:ext cx="6093518" cy="4147689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901130" y="3429000"/>
            <a:ext cx="4603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Minden rendszertípushoz egy-egy lap tartozik a dokumentálásnál.</a:t>
            </a:r>
          </a:p>
          <a:p>
            <a:r>
              <a:rPr lang="hu-H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különböző felkínált kategóriákból lehet választani. Hozzáfűzünk egy rövid leírást, és megadjuk, hogy ez melyik felújítási javaslathoz tartozik.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91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305" y="544685"/>
            <a:ext cx="9587390" cy="783784"/>
          </a:xfrm>
        </p:spPr>
        <p:txBody>
          <a:bodyPr>
            <a:normAutofit/>
          </a:bodyPr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 felújítási útlevél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300387" y="3112917"/>
            <a:ext cx="358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Legvégül elkészítjük a felújítási </a:t>
            </a:r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tlevelet, ezeknek a rovatoknak a kitöltésével.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F0E8F55-3295-22F6-EA47-7E74397B4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55" y="1734808"/>
            <a:ext cx="606742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3652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55</TotalTime>
  <Words>314</Words>
  <Application>Microsoft Office PowerPoint</Application>
  <PresentationFormat>Szélesvásznú</PresentationFormat>
  <Paragraphs>24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Cseppecske</vt:lpstr>
      <vt:lpstr>Felújítások készítése a 9/2023 ÉKM szerint</vt:lpstr>
      <vt:lpstr>Szerkezetek felújítása</vt:lpstr>
      <vt:lpstr>Az épület légtömörségének változása </vt:lpstr>
      <vt:lpstr>Épülettechnikai rendszerek felújítása</vt:lpstr>
      <vt:lpstr>A felújítási javaslatokkal elérhető új besorolás</vt:lpstr>
      <vt:lpstr>Az épülettechnikai rendszerek felújítási dokumentációja</vt:lpstr>
      <vt:lpstr>A felújítási útlevél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Felújítások készítése a 9/2023 ÉKM szerint</dc:title>
  <dc:creator>József Baumann</dc:creator>
  <cp:lastModifiedBy>József Baumann</cp:lastModifiedBy>
  <cp:revision>6</cp:revision>
  <dcterms:created xsi:type="dcterms:W3CDTF">2023-11-17T10:39:57Z</dcterms:created>
  <dcterms:modified xsi:type="dcterms:W3CDTF">2024-01-19T10:06:01Z</dcterms:modified>
</cp:coreProperties>
</file>